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7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8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9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12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757" r:id="rId1"/>
  </p:sldMasterIdLst>
  <p:notesMasterIdLst>
    <p:notesMasterId r:id="rId46"/>
  </p:notesMasterIdLst>
  <p:handoutMasterIdLst>
    <p:handoutMasterId r:id="rId47"/>
  </p:handoutMasterIdLst>
  <p:sldIdLst>
    <p:sldId id="325" r:id="rId2"/>
    <p:sldId id="257" r:id="rId3"/>
    <p:sldId id="312" r:id="rId4"/>
    <p:sldId id="330" r:id="rId5"/>
    <p:sldId id="291" r:id="rId6"/>
    <p:sldId id="285" r:id="rId7"/>
    <p:sldId id="322" r:id="rId8"/>
    <p:sldId id="327" r:id="rId9"/>
    <p:sldId id="324" r:id="rId10"/>
    <p:sldId id="326" r:id="rId11"/>
    <p:sldId id="328" r:id="rId12"/>
    <p:sldId id="315" r:id="rId13"/>
    <p:sldId id="259" r:id="rId14"/>
    <p:sldId id="260" r:id="rId15"/>
    <p:sldId id="261" r:id="rId16"/>
    <p:sldId id="296" r:id="rId17"/>
    <p:sldId id="286" r:id="rId18"/>
    <p:sldId id="311" r:id="rId19"/>
    <p:sldId id="262" r:id="rId20"/>
    <p:sldId id="287" r:id="rId21"/>
    <p:sldId id="288" r:id="rId22"/>
    <p:sldId id="316" r:id="rId23"/>
    <p:sldId id="263" r:id="rId24"/>
    <p:sldId id="293" r:id="rId25"/>
    <p:sldId id="292" r:id="rId26"/>
    <p:sldId id="319" r:id="rId27"/>
    <p:sldId id="279" r:id="rId28"/>
    <p:sldId id="294" r:id="rId29"/>
    <p:sldId id="265" r:id="rId30"/>
    <p:sldId id="297" r:id="rId31"/>
    <p:sldId id="295" r:id="rId32"/>
    <p:sldId id="320" r:id="rId33"/>
    <p:sldId id="266" r:id="rId34"/>
    <p:sldId id="290" r:id="rId35"/>
    <p:sldId id="268" r:id="rId36"/>
    <p:sldId id="302" r:id="rId37"/>
    <p:sldId id="308" r:id="rId38"/>
    <p:sldId id="300" r:id="rId39"/>
    <p:sldId id="301" r:id="rId40"/>
    <p:sldId id="306" r:id="rId41"/>
    <p:sldId id="329" r:id="rId42"/>
    <p:sldId id="305" r:id="rId43"/>
    <p:sldId id="307" r:id="rId44"/>
    <p:sldId id="276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45CEAC4-EFD7-724D-84FC-0C272111B765}">
          <p14:sldIdLst>
            <p14:sldId id="325"/>
            <p14:sldId id="257"/>
            <p14:sldId id="312"/>
            <p14:sldId id="330"/>
            <p14:sldId id="291"/>
            <p14:sldId id="285"/>
            <p14:sldId id="322"/>
            <p14:sldId id="327"/>
            <p14:sldId id="324"/>
            <p14:sldId id="326"/>
            <p14:sldId id="328"/>
            <p14:sldId id="315"/>
            <p14:sldId id="259"/>
            <p14:sldId id="260"/>
            <p14:sldId id="261"/>
            <p14:sldId id="296"/>
          </p14:sldIdLst>
        </p14:section>
        <p14:section name="Untitled Section" id="{83523086-7817-694E-9A2C-57AA3E3C9755}">
          <p14:sldIdLst>
            <p14:sldId id="286"/>
            <p14:sldId id="311"/>
            <p14:sldId id="262"/>
            <p14:sldId id="287"/>
            <p14:sldId id="288"/>
            <p14:sldId id="316"/>
            <p14:sldId id="263"/>
            <p14:sldId id="293"/>
            <p14:sldId id="292"/>
            <p14:sldId id="319"/>
            <p14:sldId id="279"/>
            <p14:sldId id="294"/>
            <p14:sldId id="265"/>
            <p14:sldId id="297"/>
            <p14:sldId id="295"/>
            <p14:sldId id="320"/>
            <p14:sldId id="266"/>
            <p14:sldId id="290"/>
            <p14:sldId id="268"/>
            <p14:sldId id="302"/>
            <p14:sldId id="308"/>
            <p14:sldId id="300"/>
            <p14:sldId id="301"/>
            <p14:sldId id="306"/>
            <p14:sldId id="329"/>
            <p14:sldId id="305"/>
            <p14:sldId id="307"/>
            <p14:sldId id="27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clrMru>
    <a:srgbClr val="F4EB8B"/>
    <a:srgbClr val="C3A853"/>
    <a:srgbClr val="6F9A5A"/>
    <a:srgbClr val="3B71BE"/>
    <a:srgbClr val="68BB4D"/>
    <a:srgbClr val="C6B045"/>
    <a:srgbClr val="6B9C50"/>
    <a:srgbClr val="DFC750"/>
    <a:srgbClr val="B33939"/>
    <a:srgbClr val="C6C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41" autoAdjust="0"/>
    <p:restoredTop sz="86379" autoAdjust="0"/>
  </p:normalViewPr>
  <p:slideViewPr>
    <p:cSldViewPr snapToGrid="0" snapToObjects="1">
      <p:cViewPr>
        <p:scale>
          <a:sx n="108" d="100"/>
          <a:sy n="108" d="100"/>
        </p:scale>
        <p:origin x="-80" y="12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432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notesMaster" Target="notesMasters/notesMaster1.xml"/><Relationship Id="rId47" Type="http://schemas.openxmlformats.org/officeDocument/2006/relationships/handoutMaster" Target="handoutMasters/handoutMaster1.xml"/><Relationship Id="rId48" Type="http://schemas.openxmlformats.org/officeDocument/2006/relationships/printerSettings" Target="printerSettings/printerSettings1.bin"/><Relationship Id="rId49" Type="http://schemas.openxmlformats.org/officeDocument/2006/relationships/presProps" Target="pres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viewProps" Target="viewProps.xml"/><Relationship Id="rId51" Type="http://schemas.openxmlformats.org/officeDocument/2006/relationships/theme" Target="theme/theme1.xml"/><Relationship Id="rId5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Backlog</c:v>
                </c:pt>
              </c:strCache>
            </c:strRef>
          </c:tx>
          <c:invertIfNegative val="0"/>
          <c:cat>
            <c:strRef>
              <c:f>Sheet1!$A$2:$A$8</c:f>
              <c:strCache>
                <c:ptCount val="7"/>
                <c:pt idx="0">
                  <c:v>Year 1</c:v>
                </c:pt>
                <c:pt idx="1">
                  <c:v>Year 2</c:v>
                </c:pt>
                <c:pt idx="2">
                  <c:v>Year 3</c:v>
                </c:pt>
                <c:pt idx="3">
                  <c:v>Year 4</c:v>
                </c:pt>
                <c:pt idx="4">
                  <c:v>Year 5</c:v>
                </c:pt>
                <c:pt idx="5">
                  <c:v>Year 6</c:v>
                </c:pt>
                <c:pt idx="6">
                  <c:v>Year 7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50.0</c:v>
                </c:pt>
                <c:pt idx="1">
                  <c:v>100.0</c:v>
                </c:pt>
                <c:pt idx="2">
                  <c:v>150.0</c:v>
                </c:pt>
                <c:pt idx="3">
                  <c:v>200.0</c:v>
                </c:pt>
                <c:pt idx="4">
                  <c:v>300.0</c:v>
                </c:pt>
                <c:pt idx="5">
                  <c:v>300.0</c:v>
                </c:pt>
                <c:pt idx="6">
                  <c:v>230.0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78174104"/>
        <c:axId val="-2078171096"/>
      </c:barChart>
      <c:catAx>
        <c:axId val="-2078174104"/>
        <c:scaling>
          <c:orientation val="minMax"/>
        </c:scaling>
        <c:delete val="0"/>
        <c:axPos val="b"/>
        <c:majorTickMark val="out"/>
        <c:minorTickMark val="none"/>
        <c:tickLblPos val="nextTo"/>
        <c:crossAx val="-2078171096"/>
        <c:crosses val="autoZero"/>
        <c:auto val="1"/>
        <c:lblAlgn val="ctr"/>
        <c:lblOffset val="100"/>
        <c:noMultiLvlLbl val="0"/>
      </c:catAx>
      <c:valAx>
        <c:axId val="-20781710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07817410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_rels/data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g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diagrams/_rels/data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g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diagrams/_rels/data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g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g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jpg"/><Relationship Id="rId2" Type="http://schemas.openxmlformats.org/officeDocument/2006/relationships/image" Target="../media/image18.jpg"/><Relationship Id="rId3" Type="http://schemas.openxmlformats.org/officeDocument/2006/relationships/image" Target="../media/image19.jpg"/></Relationships>
</file>

<file path=ppt/diagrams/_rels/drawing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g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diagrams/_rels/drawing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g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diagrams/_rels/drawing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g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g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jpg"/><Relationship Id="rId2" Type="http://schemas.openxmlformats.org/officeDocument/2006/relationships/image" Target="../media/image18.jpg"/><Relationship Id="rId3" Type="http://schemas.openxmlformats.org/officeDocument/2006/relationships/image" Target="../media/image19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84393F-48B5-5249-BC1C-09C3AD24593C}" type="doc">
      <dgm:prSet loTypeId="urn:microsoft.com/office/officeart/2005/8/layout/hList6" loCatId="" qsTypeId="urn:microsoft.com/office/officeart/2005/8/quickstyle/3D3" qsCatId="3D" csTypeId="urn:microsoft.com/office/officeart/2005/8/colors/colorful3" csCatId="colorful" phldr="1"/>
      <dgm:spPr/>
    </dgm:pt>
    <dgm:pt modelId="{B6332093-A5BA-F64A-AC82-21AE2D4E68FA}">
      <dgm:prSet phldrT="[Text]" custT="1"/>
      <dgm:spPr/>
      <dgm:t>
        <a:bodyPr/>
        <a:lstStyle/>
        <a:p>
          <a:r>
            <a:rPr lang="en-US" sz="1800" dirty="0" smtClean="0">
              <a:latin typeface="+mj-lt"/>
            </a:rPr>
            <a:t>Intel </a:t>
          </a:r>
          <a:endParaRPr lang="en-US" sz="1800" dirty="0">
            <a:latin typeface="+mj-lt"/>
          </a:endParaRPr>
        </a:p>
      </dgm:t>
    </dgm:pt>
    <dgm:pt modelId="{D215B2AC-7461-7F4B-AF00-9DD79EBA6E83}" type="parTrans" cxnId="{56B84DA4-DD01-B344-8FE1-2A532EA4EA09}">
      <dgm:prSet/>
      <dgm:spPr/>
      <dgm:t>
        <a:bodyPr/>
        <a:lstStyle/>
        <a:p>
          <a:endParaRPr lang="en-US" sz="2400">
            <a:latin typeface="+mj-lt"/>
          </a:endParaRPr>
        </a:p>
      </dgm:t>
    </dgm:pt>
    <dgm:pt modelId="{B0FA1122-8E20-E549-B3E2-FCDA22ED450B}" type="sibTrans" cxnId="{56B84DA4-DD01-B344-8FE1-2A532EA4EA09}">
      <dgm:prSet/>
      <dgm:spPr/>
      <dgm:t>
        <a:bodyPr/>
        <a:lstStyle/>
        <a:p>
          <a:endParaRPr lang="en-US" sz="2400">
            <a:latin typeface="+mj-lt"/>
          </a:endParaRPr>
        </a:p>
      </dgm:t>
    </dgm:pt>
    <dgm:pt modelId="{DDD5EB66-A003-704C-AD21-7FF37C6A6FF9}">
      <dgm:prSet custT="1"/>
      <dgm:spPr/>
      <dgm:t>
        <a:bodyPr/>
        <a:lstStyle/>
        <a:p>
          <a:r>
            <a:rPr lang="en-US" sz="1800" smtClean="0">
              <a:latin typeface="+mj-lt"/>
            </a:rPr>
            <a:t>Human Genome Project </a:t>
          </a:r>
          <a:endParaRPr lang="en-US" sz="1800" dirty="0" smtClean="0">
            <a:latin typeface="+mj-lt"/>
          </a:endParaRPr>
        </a:p>
      </dgm:t>
    </dgm:pt>
    <dgm:pt modelId="{54D261ED-409D-104C-8ED0-5B37A887BCE6}" type="parTrans" cxnId="{3A09B34A-733E-2147-B418-A589C0CCAFCF}">
      <dgm:prSet/>
      <dgm:spPr/>
      <dgm:t>
        <a:bodyPr/>
        <a:lstStyle/>
        <a:p>
          <a:endParaRPr lang="en-US" sz="2400">
            <a:latin typeface="+mj-lt"/>
          </a:endParaRPr>
        </a:p>
      </dgm:t>
    </dgm:pt>
    <dgm:pt modelId="{16E79CA6-0F11-F24C-90B1-DCBBD4527E71}" type="sibTrans" cxnId="{3A09B34A-733E-2147-B418-A589C0CCAFCF}">
      <dgm:prSet/>
      <dgm:spPr/>
      <dgm:t>
        <a:bodyPr/>
        <a:lstStyle/>
        <a:p>
          <a:endParaRPr lang="en-US" sz="2400">
            <a:latin typeface="+mj-lt"/>
          </a:endParaRPr>
        </a:p>
      </dgm:t>
    </dgm:pt>
    <dgm:pt modelId="{619CB390-5F0F-7045-A765-E263769986B8}">
      <dgm:prSet custT="1"/>
      <dgm:spPr/>
      <dgm:t>
        <a:bodyPr/>
        <a:lstStyle/>
        <a:p>
          <a:r>
            <a:rPr lang="en-US" sz="1800" dirty="0" err="1" smtClean="0">
              <a:latin typeface="+mj-lt"/>
            </a:rPr>
            <a:t>Hunstman</a:t>
          </a:r>
          <a:r>
            <a:rPr lang="en-US" sz="1800" dirty="0" smtClean="0">
              <a:latin typeface="+mj-lt"/>
            </a:rPr>
            <a:t> Cancer Institute at the University of Utah</a:t>
          </a:r>
        </a:p>
      </dgm:t>
    </dgm:pt>
    <dgm:pt modelId="{624C3FC9-B811-C84C-A866-57FE274BEED9}" type="parTrans" cxnId="{49843AD3-7769-E44F-9B03-5142B4336A4F}">
      <dgm:prSet/>
      <dgm:spPr/>
      <dgm:t>
        <a:bodyPr/>
        <a:lstStyle/>
        <a:p>
          <a:endParaRPr lang="en-US" sz="2400">
            <a:latin typeface="+mj-lt"/>
          </a:endParaRPr>
        </a:p>
      </dgm:t>
    </dgm:pt>
    <dgm:pt modelId="{F4E12DC1-2DEE-EF49-8C83-632FFACF44B8}" type="sibTrans" cxnId="{49843AD3-7769-E44F-9B03-5142B4336A4F}">
      <dgm:prSet/>
      <dgm:spPr/>
      <dgm:t>
        <a:bodyPr/>
        <a:lstStyle/>
        <a:p>
          <a:endParaRPr lang="en-US" sz="2400">
            <a:latin typeface="+mj-lt"/>
          </a:endParaRPr>
        </a:p>
      </dgm:t>
    </dgm:pt>
    <dgm:pt modelId="{EA16A5E2-0534-7D46-A11C-C8A530E6E05A}">
      <dgm:prSet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n-US" sz="1800" dirty="0" smtClean="0">
              <a:latin typeface="+mj-lt"/>
            </a:rPr>
            <a:t>Original author of </a:t>
          </a:r>
          <a:r>
            <a:rPr lang="en-US" sz="1800" dirty="0" err="1" smtClean="0">
              <a:latin typeface="+mj-lt"/>
            </a:rPr>
            <a:t>GNomEx</a:t>
          </a:r>
          <a:r>
            <a:rPr lang="en-US" sz="1800" dirty="0" smtClean="0">
              <a:latin typeface="+mj-lt"/>
            </a:rPr>
            <a:t>, Project Lead</a:t>
          </a:r>
        </a:p>
      </dgm:t>
    </dgm:pt>
    <dgm:pt modelId="{DF6CB3A0-90ED-F54F-8D01-388ACBE4C25E}" type="parTrans" cxnId="{17B6205A-D3D6-4842-9C1F-957447D2A208}">
      <dgm:prSet/>
      <dgm:spPr/>
      <dgm:t>
        <a:bodyPr/>
        <a:lstStyle/>
        <a:p>
          <a:endParaRPr lang="en-US" sz="2400">
            <a:latin typeface="+mj-lt"/>
          </a:endParaRPr>
        </a:p>
      </dgm:t>
    </dgm:pt>
    <dgm:pt modelId="{95C45BE6-22CF-2C40-8738-1B623E42F69A}" type="sibTrans" cxnId="{17B6205A-D3D6-4842-9C1F-957447D2A208}">
      <dgm:prSet/>
      <dgm:spPr/>
      <dgm:t>
        <a:bodyPr/>
        <a:lstStyle/>
        <a:p>
          <a:endParaRPr lang="en-US" sz="2400">
            <a:latin typeface="+mj-lt"/>
          </a:endParaRPr>
        </a:p>
      </dgm:t>
    </dgm:pt>
    <dgm:pt modelId="{1F423456-CBA7-924F-BC0F-2EB663FA29C9}">
      <dgm:prSet custT="1"/>
      <dgm:spPr/>
      <dgm:t>
        <a:bodyPr/>
        <a:lstStyle/>
        <a:p>
          <a:r>
            <a:rPr lang="en-US" sz="1800" dirty="0" smtClean="0">
              <a:latin typeface="+mj-lt"/>
            </a:rPr>
            <a:t>LIMs Software Startup</a:t>
          </a:r>
        </a:p>
      </dgm:t>
    </dgm:pt>
    <dgm:pt modelId="{A79B95A5-342D-E343-A64A-B871C7F7AF8A}" type="parTrans" cxnId="{D17CCF8C-6C8D-AC48-B157-52315D8B4CFB}">
      <dgm:prSet/>
      <dgm:spPr/>
      <dgm:t>
        <a:bodyPr/>
        <a:lstStyle/>
        <a:p>
          <a:endParaRPr lang="en-US" sz="2400">
            <a:latin typeface="+mj-lt"/>
          </a:endParaRPr>
        </a:p>
      </dgm:t>
    </dgm:pt>
    <dgm:pt modelId="{B432C836-5502-2645-AB6F-7A76654A63E4}" type="sibTrans" cxnId="{D17CCF8C-6C8D-AC48-B157-52315D8B4CFB}">
      <dgm:prSet/>
      <dgm:spPr/>
      <dgm:t>
        <a:bodyPr/>
        <a:lstStyle/>
        <a:p>
          <a:endParaRPr lang="en-US" sz="2400">
            <a:latin typeface="+mj-lt"/>
          </a:endParaRPr>
        </a:p>
      </dgm:t>
    </dgm:pt>
    <dgm:pt modelId="{D989109E-48FC-C54B-8966-AE0593C6C0AA}" type="pres">
      <dgm:prSet presAssocID="{0384393F-48B5-5249-BC1C-09C3AD24593C}" presName="Name0" presStyleCnt="0">
        <dgm:presLayoutVars>
          <dgm:dir/>
          <dgm:resizeHandles val="exact"/>
        </dgm:presLayoutVars>
      </dgm:prSet>
      <dgm:spPr/>
    </dgm:pt>
    <dgm:pt modelId="{C17617F9-7BC7-B140-8026-F361642C3B0A}" type="pres">
      <dgm:prSet presAssocID="{B6332093-A5BA-F64A-AC82-21AE2D4E68FA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AD750B-F90A-6A43-8985-B45CA7DEF8A2}" type="pres">
      <dgm:prSet presAssocID="{B0FA1122-8E20-E549-B3E2-FCDA22ED450B}" presName="sibTrans" presStyleCnt="0"/>
      <dgm:spPr/>
    </dgm:pt>
    <dgm:pt modelId="{4746071E-A8D1-EB4E-9892-4699EF0DD66C}" type="pres">
      <dgm:prSet presAssocID="{DDD5EB66-A003-704C-AD21-7FF37C6A6FF9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CB8856-E978-FE46-AF41-81A476EF62A0}" type="pres">
      <dgm:prSet presAssocID="{16E79CA6-0F11-F24C-90B1-DCBBD4527E71}" presName="sibTrans" presStyleCnt="0"/>
      <dgm:spPr/>
    </dgm:pt>
    <dgm:pt modelId="{87CEC697-9E3D-D14B-B6FA-544BC036068F}" type="pres">
      <dgm:prSet presAssocID="{1F423456-CBA7-924F-BC0F-2EB663FA29C9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C0A04B-04CC-894C-988D-17449F353A03}" type="pres">
      <dgm:prSet presAssocID="{B432C836-5502-2645-AB6F-7A76654A63E4}" presName="sibTrans" presStyleCnt="0"/>
      <dgm:spPr/>
    </dgm:pt>
    <dgm:pt modelId="{EB81A844-1ACB-F542-8E4A-A8D388FC9DF8}" type="pres">
      <dgm:prSet presAssocID="{619CB390-5F0F-7045-A765-E263769986B8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EC5BCA-9F3F-0D4B-86B4-8A0B96D703F4}" type="pres">
      <dgm:prSet presAssocID="{F4E12DC1-2DEE-EF49-8C83-632FFACF44B8}" presName="sibTrans" presStyleCnt="0"/>
      <dgm:spPr/>
    </dgm:pt>
    <dgm:pt modelId="{9D01B058-364E-A74D-BB77-BC29BFC4B4D8}" type="pres">
      <dgm:prSet presAssocID="{EA16A5E2-0534-7D46-A11C-C8A530E6E05A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B2FD651-117B-CC4A-BD1E-D926860AC111}" type="presOf" srcId="{EA16A5E2-0534-7D46-A11C-C8A530E6E05A}" destId="{9D01B058-364E-A74D-BB77-BC29BFC4B4D8}" srcOrd="0" destOrd="0" presId="urn:microsoft.com/office/officeart/2005/8/layout/hList6"/>
    <dgm:cxn modelId="{17B6205A-D3D6-4842-9C1F-957447D2A208}" srcId="{0384393F-48B5-5249-BC1C-09C3AD24593C}" destId="{EA16A5E2-0534-7D46-A11C-C8A530E6E05A}" srcOrd="4" destOrd="0" parTransId="{DF6CB3A0-90ED-F54F-8D01-388ACBE4C25E}" sibTransId="{95C45BE6-22CF-2C40-8738-1B623E42F69A}"/>
    <dgm:cxn modelId="{D2F74EAB-1DAD-C84E-9701-7181A9DE7478}" type="presOf" srcId="{0384393F-48B5-5249-BC1C-09C3AD24593C}" destId="{D989109E-48FC-C54B-8966-AE0593C6C0AA}" srcOrd="0" destOrd="0" presId="urn:microsoft.com/office/officeart/2005/8/layout/hList6"/>
    <dgm:cxn modelId="{D17CCF8C-6C8D-AC48-B157-52315D8B4CFB}" srcId="{0384393F-48B5-5249-BC1C-09C3AD24593C}" destId="{1F423456-CBA7-924F-BC0F-2EB663FA29C9}" srcOrd="2" destOrd="0" parTransId="{A79B95A5-342D-E343-A64A-B871C7F7AF8A}" sibTransId="{B432C836-5502-2645-AB6F-7A76654A63E4}"/>
    <dgm:cxn modelId="{9620797B-4AAA-1441-AC14-2FE08D4F910D}" type="presOf" srcId="{DDD5EB66-A003-704C-AD21-7FF37C6A6FF9}" destId="{4746071E-A8D1-EB4E-9892-4699EF0DD66C}" srcOrd="0" destOrd="0" presId="urn:microsoft.com/office/officeart/2005/8/layout/hList6"/>
    <dgm:cxn modelId="{56B84DA4-DD01-B344-8FE1-2A532EA4EA09}" srcId="{0384393F-48B5-5249-BC1C-09C3AD24593C}" destId="{B6332093-A5BA-F64A-AC82-21AE2D4E68FA}" srcOrd="0" destOrd="0" parTransId="{D215B2AC-7461-7F4B-AF00-9DD79EBA6E83}" sibTransId="{B0FA1122-8E20-E549-B3E2-FCDA22ED450B}"/>
    <dgm:cxn modelId="{3A09B34A-733E-2147-B418-A589C0CCAFCF}" srcId="{0384393F-48B5-5249-BC1C-09C3AD24593C}" destId="{DDD5EB66-A003-704C-AD21-7FF37C6A6FF9}" srcOrd="1" destOrd="0" parTransId="{54D261ED-409D-104C-8ED0-5B37A887BCE6}" sibTransId="{16E79CA6-0F11-F24C-90B1-DCBBD4527E71}"/>
    <dgm:cxn modelId="{3A066747-4A64-3044-A1CE-B228854AF306}" type="presOf" srcId="{619CB390-5F0F-7045-A765-E263769986B8}" destId="{EB81A844-1ACB-F542-8E4A-A8D388FC9DF8}" srcOrd="0" destOrd="0" presId="urn:microsoft.com/office/officeart/2005/8/layout/hList6"/>
    <dgm:cxn modelId="{C21F6341-9972-774E-8266-CCFF639C4CFB}" type="presOf" srcId="{B6332093-A5BA-F64A-AC82-21AE2D4E68FA}" destId="{C17617F9-7BC7-B140-8026-F361642C3B0A}" srcOrd="0" destOrd="0" presId="urn:microsoft.com/office/officeart/2005/8/layout/hList6"/>
    <dgm:cxn modelId="{CA385707-3649-7649-8DCE-B3126E38F39B}" type="presOf" srcId="{1F423456-CBA7-924F-BC0F-2EB663FA29C9}" destId="{87CEC697-9E3D-D14B-B6FA-544BC036068F}" srcOrd="0" destOrd="0" presId="urn:microsoft.com/office/officeart/2005/8/layout/hList6"/>
    <dgm:cxn modelId="{49843AD3-7769-E44F-9B03-5142B4336A4F}" srcId="{0384393F-48B5-5249-BC1C-09C3AD24593C}" destId="{619CB390-5F0F-7045-A765-E263769986B8}" srcOrd="3" destOrd="0" parTransId="{624C3FC9-B811-C84C-A866-57FE274BEED9}" sibTransId="{F4E12DC1-2DEE-EF49-8C83-632FFACF44B8}"/>
    <dgm:cxn modelId="{3072E009-54D4-3441-B2FB-FB8D0E521727}" type="presParOf" srcId="{D989109E-48FC-C54B-8966-AE0593C6C0AA}" destId="{C17617F9-7BC7-B140-8026-F361642C3B0A}" srcOrd="0" destOrd="0" presId="urn:microsoft.com/office/officeart/2005/8/layout/hList6"/>
    <dgm:cxn modelId="{DAE5CC42-B0C7-7840-9322-1B0451D10A9C}" type="presParOf" srcId="{D989109E-48FC-C54B-8966-AE0593C6C0AA}" destId="{15AD750B-F90A-6A43-8985-B45CA7DEF8A2}" srcOrd="1" destOrd="0" presId="urn:microsoft.com/office/officeart/2005/8/layout/hList6"/>
    <dgm:cxn modelId="{EDE343E7-1123-2B4E-9AF9-17AEB4A9F9F1}" type="presParOf" srcId="{D989109E-48FC-C54B-8966-AE0593C6C0AA}" destId="{4746071E-A8D1-EB4E-9892-4699EF0DD66C}" srcOrd="2" destOrd="0" presId="urn:microsoft.com/office/officeart/2005/8/layout/hList6"/>
    <dgm:cxn modelId="{FA4929FD-98C5-F447-B5E4-7D1B4517E9A6}" type="presParOf" srcId="{D989109E-48FC-C54B-8966-AE0593C6C0AA}" destId="{65CB8856-E978-FE46-AF41-81A476EF62A0}" srcOrd="3" destOrd="0" presId="urn:microsoft.com/office/officeart/2005/8/layout/hList6"/>
    <dgm:cxn modelId="{2CDF9587-BD55-2F4F-A8C8-F1826D26315A}" type="presParOf" srcId="{D989109E-48FC-C54B-8966-AE0593C6C0AA}" destId="{87CEC697-9E3D-D14B-B6FA-544BC036068F}" srcOrd="4" destOrd="0" presId="urn:microsoft.com/office/officeart/2005/8/layout/hList6"/>
    <dgm:cxn modelId="{28EE343D-5B71-C64F-B1D1-033B7D4C80C9}" type="presParOf" srcId="{D989109E-48FC-C54B-8966-AE0593C6C0AA}" destId="{88C0A04B-04CC-894C-988D-17449F353A03}" srcOrd="5" destOrd="0" presId="urn:microsoft.com/office/officeart/2005/8/layout/hList6"/>
    <dgm:cxn modelId="{1081BDB4-DEAB-B440-860E-5982DDF0F2BD}" type="presParOf" srcId="{D989109E-48FC-C54B-8966-AE0593C6C0AA}" destId="{EB81A844-1ACB-F542-8E4A-A8D388FC9DF8}" srcOrd="6" destOrd="0" presId="urn:microsoft.com/office/officeart/2005/8/layout/hList6"/>
    <dgm:cxn modelId="{ED99AE8E-95C0-CE4F-B862-0E68BD3FD53E}" type="presParOf" srcId="{D989109E-48FC-C54B-8966-AE0593C6C0AA}" destId="{1FEC5BCA-9F3F-0D4B-86B4-8A0B96D703F4}" srcOrd="7" destOrd="0" presId="urn:microsoft.com/office/officeart/2005/8/layout/hList6"/>
    <dgm:cxn modelId="{9B0281A1-45FF-A944-B8A0-EAA791382065}" type="presParOf" srcId="{D989109E-48FC-C54B-8966-AE0593C6C0AA}" destId="{9D01B058-364E-A74D-BB77-BC29BFC4B4D8}" srcOrd="8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59AB820-4E78-624B-90FC-31751F005404}" type="doc">
      <dgm:prSet loTypeId="urn:microsoft.com/office/officeart/2005/8/layout/hierarchy3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D909F16-9958-BA44-A6BE-E4B9B8D57385}">
      <dgm:prSet phldrT="[Text]"/>
      <dgm:spPr>
        <a:solidFill>
          <a:srgbClr val="DFC750"/>
        </a:solidFill>
      </dgm:spPr>
      <dgm:t>
        <a:bodyPr/>
        <a:lstStyle/>
        <a:p>
          <a:r>
            <a:rPr lang="en-US" dirty="0" smtClean="0"/>
            <a:t>Folder 1</a:t>
          </a:r>
          <a:endParaRPr lang="en-US" dirty="0"/>
        </a:p>
      </dgm:t>
    </dgm:pt>
    <dgm:pt modelId="{9DFBD781-270B-2E4E-AB39-263B43189061}" type="parTrans" cxnId="{9AEF914E-B68D-F745-9C2D-0FDD1E8E5A6E}">
      <dgm:prSet/>
      <dgm:spPr/>
      <dgm:t>
        <a:bodyPr/>
        <a:lstStyle/>
        <a:p>
          <a:endParaRPr lang="en-US"/>
        </a:p>
      </dgm:t>
    </dgm:pt>
    <dgm:pt modelId="{448FA5AC-25F8-AD47-85CF-BB20251CC855}" type="sibTrans" cxnId="{9AEF914E-B68D-F745-9C2D-0FDD1E8E5A6E}">
      <dgm:prSet/>
      <dgm:spPr/>
      <dgm:t>
        <a:bodyPr/>
        <a:lstStyle/>
        <a:p>
          <a:endParaRPr lang="en-US"/>
        </a:p>
      </dgm:t>
    </dgm:pt>
    <dgm:pt modelId="{E862E6A6-3270-F947-87E0-9494BE634B35}">
      <dgm:prSet phldrT="[Text]"/>
      <dgm:spPr/>
      <dgm:t>
        <a:bodyPr/>
        <a:lstStyle/>
        <a:p>
          <a:r>
            <a:rPr lang="en-US" dirty="0" smtClean="0"/>
            <a:t>File 1</a:t>
          </a:r>
          <a:endParaRPr lang="en-US" dirty="0"/>
        </a:p>
      </dgm:t>
    </dgm:pt>
    <dgm:pt modelId="{4687ABF4-42A2-C648-88A6-596AF7C41BCB}" type="parTrans" cxnId="{2314FA06-7BBD-B646-8161-8D0E2E429899}">
      <dgm:prSet/>
      <dgm:spPr/>
      <dgm:t>
        <a:bodyPr/>
        <a:lstStyle/>
        <a:p>
          <a:endParaRPr lang="en-US"/>
        </a:p>
      </dgm:t>
    </dgm:pt>
    <dgm:pt modelId="{06DD1B0F-6004-FA41-A8B3-9CAEBCD57539}" type="sibTrans" cxnId="{2314FA06-7BBD-B646-8161-8D0E2E429899}">
      <dgm:prSet/>
      <dgm:spPr/>
      <dgm:t>
        <a:bodyPr/>
        <a:lstStyle/>
        <a:p>
          <a:endParaRPr lang="en-US"/>
        </a:p>
      </dgm:t>
    </dgm:pt>
    <dgm:pt modelId="{91CB0276-AAC2-B147-8DBD-21A36ACC8FC9}">
      <dgm:prSet phldrT="[Text]"/>
      <dgm:spPr/>
      <dgm:t>
        <a:bodyPr/>
        <a:lstStyle/>
        <a:p>
          <a:r>
            <a:rPr lang="en-US" dirty="0" smtClean="0"/>
            <a:t>File 2</a:t>
          </a:r>
          <a:endParaRPr lang="en-US" dirty="0"/>
        </a:p>
      </dgm:t>
    </dgm:pt>
    <dgm:pt modelId="{9C6EF056-B668-A74D-91A7-2BDED74132B2}" type="parTrans" cxnId="{C4C9460B-566F-4540-87AA-4ABBF89B7D04}">
      <dgm:prSet/>
      <dgm:spPr/>
      <dgm:t>
        <a:bodyPr/>
        <a:lstStyle/>
        <a:p>
          <a:endParaRPr lang="en-US"/>
        </a:p>
      </dgm:t>
    </dgm:pt>
    <dgm:pt modelId="{8C3F75FD-3429-6B41-BE4A-A3EE9AE0AF15}" type="sibTrans" cxnId="{C4C9460B-566F-4540-87AA-4ABBF89B7D04}">
      <dgm:prSet/>
      <dgm:spPr/>
      <dgm:t>
        <a:bodyPr/>
        <a:lstStyle/>
        <a:p>
          <a:endParaRPr lang="en-US"/>
        </a:p>
      </dgm:t>
    </dgm:pt>
    <dgm:pt modelId="{92B62D85-03CA-A140-B290-19D223102BF7}">
      <dgm:prSet phldrT="[Text]"/>
      <dgm:spPr>
        <a:solidFill>
          <a:srgbClr val="DFC750"/>
        </a:solidFill>
      </dgm:spPr>
      <dgm:t>
        <a:bodyPr/>
        <a:lstStyle/>
        <a:p>
          <a:r>
            <a:rPr lang="en-US" dirty="0" smtClean="0"/>
            <a:t>Folder 2</a:t>
          </a:r>
          <a:endParaRPr lang="en-US" dirty="0"/>
        </a:p>
      </dgm:t>
    </dgm:pt>
    <dgm:pt modelId="{C7DD2AF6-108B-7445-B433-6E72677316D9}" type="parTrans" cxnId="{7B0FF369-E0EC-6146-AA21-5B3C98690D70}">
      <dgm:prSet/>
      <dgm:spPr/>
      <dgm:t>
        <a:bodyPr/>
        <a:lstStyle/>
        <a:p>
          <a:endParaRPr lang="en-US"/>
        </a:p>
      </dgm:t>
    </dgm:pt>
    <dgm:pt modelId="{49B0BEE4-5BF0-1B41-8ED3-39A5E7CF3FC1}" type="sibTrans" cxnId="{7B0FF369-E0EC-6146-AA21-5B3C98690D70}">
      <dgm:prSet/>
      <dgm:spPr/>
      <dgm:t>
        <a:bodyPr/>
        <a:lstStyle/>
        <a:p>
          <a:endParaRPr lang="en-US"/>
        </a:p>
      </dgm:t>
    </dgm:pt>
    <dgm:pt modelId="{35FCA3D9-46AB-5E41-8B85-EA36E4DF2820}">
      <dgm:prSet phldrT="[Text]"/>
      <dgm:spPr/>
      <dgm:t>
        <a:bodyPr/>
        <a:lstStyle/>
        <a:p>
          <a:r>
            <a:rPr lang="en-US" dirty="0" smtClean="0"/>
            <a:t>Files A</a:t>
          </a:r>
          <a:endParaRPr lang="en-US" dirty="0"/>
        </a:p>
      </dgm:t>
    </dgm:pt>
    <dgm:pt modelId="{28244B71-31EC-994B-8CEA-8A5D2C5372FF}" type="parTrans" cxnId="{A94CE765-0C2A-4D4E-AE13-6E4E5F1A208F}">
      <dgm:prSet/>
      <dgm:spPr/>
      <dgm:t>
        <a:bodyPr/>
        <a:lstStyle/>
        <a:p>
          <a:endParaRPr lang="en-US"/>
        </a:p>
      </dgm:t>
    </dgm:pt>
    <dgm:pt modelId="{D5F9F398-25F2-4B48-B363-90FB18FF06CE}" type="sibTrans" cxnId="{A94CE765-0C2A-4D4E-AE13-6E4E5F1A208F}">
      <dgm:prSet/>
      <dgm:spPr/>
      <dgm:t>
        <a:bodyPr/>
        <a:lstStyle/>
        <a:p>
          <a:endParaRPr lang="en-US"/>
        </a:p>
      </dgm:t>
    </dgm:pt>
    <dgm:pt modelId="{B7EC3C4A-1234-1E41-954F-24F14AD8E1F1}">
      <dgm:prSet phldrT="[Text]"/>
      <dgm:spPr/>
      <dgm:t>
        <a:bodyPr/>
        <a:lstStyle/>
        <a:p>
          <a:r>
            <a:rPr lang="en-US" dirty="0" smtClean="0"/>
            <a:t>File B</a:t>
          </a:r>
          <a:endParaRPr lang="en-US" dirty="0"/>
        </a:p>
      </dgm:t>
    </dgm:pt>
    <dgm:pt modelId="{72D7D259-7F04-2140-B769-2C50B1ED4CC8}" type="parTrans" cxnId="{E0A6B1C1-E68A-8D4B-B4E7-05980D4C530D}">
      <dgm:prSet/>
      <dgm:spPr/>
      <dgm:t>
        <a:bodyPr/>
        <a:lstStyle/>
        <a:p>
          <a:endParaRPr lang="en-US"/>
        </a:p>
      </dgm:t>
    </dgm:pt>
    <dgm:pt modelId="{A86F5685-89BF-7E48-864A-8F84AD5AACBF}" type="sibTrans" cxnId="{E0A6B1C1-E68A-8D4B-B4E7-05980D4C530D}">
      <dgm:prSet/>
      <dgm:spPr/>
      <dgm:t>
        <a:bodyPr/>
        <a:lstStyle/>
        <a:p>
          <a:endParaRPr lang="en-US"/>
        </a:p>
      </dgm:t>
    </dgm:pt>
    <dgm:pt modelId="{D63C59CB-EB7B-C84E-98E2-5C7356A3A398}">
      <dgm:prSet phldrT="[Text]"/>
      <dgm:spPr/>
      <dgm:t>
        <a:bodyPr/>
        <a:lstStyle/>
        <a:p>
          <a:r>
            <a:rPr lang="en-US" dirty="0" smtClean="0"/>
            <a:t>File 3</a:t>
          </a:r>
          <a:endParaRPr lang="en-US" dirty="0"/>
        </a:p>
      </dgm:t>
    </dgm:pt>
    <dgm:pt modelId="{D81E1D15-C99E-1E4B-AFA1-3D35244B3738}" type="parTrans" cxnId="{3F260663-5BEF-3B49-980E-0C9385712531}">
      <dgm:prSet/>
      <dgm:spPr/>
      <dgm:t>
        <a:bodyPr/>
        <a:lstStyle/>
        <a:p>
          <a:endParaRPr lang="en-US"/>
        </a:p>
      </dgm:t>
    </dgm:pt>
    <dgm:pt modelId="{CAB802F9-41A5-0645-8781-01DAA8A90023}" type="sibTrans" cxnId="{3F260663-5BEF-3B49-980E-0C9385712531}">
      <dgm:prSet/>
      <dgm:spPr/>
      <dgm:t>
        <a:bodyPr/>
        <a:lstStyle/>
        <a:p>
          <a:endParaRPr lang="en-US"/>
        </a:p>
      </dgm:t>
    </dgm:pt>
    <dgm:pt modelId="{56A7979D-FFB2-954E-BCDA-C3AD25A456D9}">
      <dgm:prSet phldrT="[Text]"/>
      <dgm:spPr/>
      <dgm:t>
        <a:bodyPr/>
        <a:lstStyle/>
        <a:p>
          <a:r>
            <a:rPr lang="en-US" dirty="0" smtClean="0"/>
            <a:t>File 4</a:t>
          </a:r>
          <a:endParaRPr lang="en-US" dirty="0"/>
        </a:p>
      </dgm:t>
    </dgm:pt>
    <dgm:pt modelId="{D83FBE74-8166-404F-AFF7-C41C80329FFF}" type="parTrans" cxnId="{0772BD8F-5FCA-ED49-A925-8A83F351791C}">
      <dgm:prSet/>
      <dgm:spPr/>
      <dgm:t>
        <a:bodyPr/>
        <a:lstStyle/>
        <a:p>
          <a:endParaRPr lang="en-US"/>
        </a:p>
      </dgm:t>
    </dgm:pt>
    <dgm:pt modelId="{5F2E556D-B004-6A44-A8D4-FBF9D6925FD1}" type="sibTrans" cxnId="{0772BD8F-5FCA-ED49-A925-8A83F351791C}">
      <dgm:prSet/>
      <dgm:spPr/>
      <dgm:t>
        <a:bodyPr/>
        <a:lstStyle/>
        <a:p>
          <a:endParaRPr lang="en-US"/>
        </a:p>
      </dgm:t>
    </dgm:pt>
    <dgm:pt modelId="{8159EDA4-1832-D149-8F72-8DE2EC00C095}">
      <dgm:prSet phldrT="[Text]"/>
      <dgm:spPr>
        <a:solidFill>
          <a:srgbClr val="DFC750"/>
        </a:solidFill>
      </dgm:spPr>
      <dgm:t>
        <a:bodyPr/>
        <a:lstStyle/>
        <a:p>
          <a:r>
            <a:rPr lang="en-US" dirty="0" smtClean="0"/>
            <a:t>Folder 4</a:t>
          </a:r>
          <a:endParaRPr lang="en-US" dirty="0"/>
        </a:p>
      </dgm:t>
    </dgm:pt>
    <dgm:pt modelId="{073C6024-8B24-374C-9ACB-BCEECC6742AD}" type="parTrans" cxnId="{B8E9F720-243B-7C4A-AB69-CFC91B608BA3}">
      <dgm:prSet/>
      <dgm:spPr/>
      <dgm:t>
        <a:bodyPr/>
        <a:lstStyle/>
        <a:p>
          <a:endParaRPr lang="en-US"/>
        </a:p>
      </dgm:t>
    </dgm:pt>
    <dgm:pt modelId="{FAEB15CC-A294-B34F-8402-3AE81434E886}" type="sibTrans" cxnId="{B8E9F720-243B-7C4A-AB69-CFC91B608BA3}">
      <dgm:prSet/>
      <dgm:spPr/>
      <dgm:t>
        <a:bodyPr/>
        <a:lstStyle/>
        <a:p>
          <a:endParaRPr lang="en-US"/>
        </a:p>
      </dgm:t>
    </dgm:pt>
    <dgm:pt modelId="{45FA0A38-E439-2941-A154-60C3028127E1}">
      <dgm:prSet phldrT="[Text]"/>
      <dgm:spPr/>
      <dgm:t>
        <a:bodyPr/>
        <a:lstStyle/>
        <a:p>
          <a:r>
            <a:rPr lang="en-US" dirty="0" smtClean="0"/>
            <a:t>File 1</a:t>
          </a:r>
          <a:endParaRPr lang="en-US" dirty="0"/>
        </a:p>
      </dgm:t>
    </dgm:pt>
    <dgm:pt modelId="{0E630B81-2AB7-C54F-827F-650F0F94BB23}" type="parTrans" cxnId="{2E830A8F-D8A9-084C-89B8-B0C487D617D2}">
      <dgm:prSet/>
      <dgm:spPr/>
      <dgm:t>
        <a:bodyPr/>
        <a:lstStyle/>
        <a:p>
          <a:endParaRPr lang="en-US"/>
        </a:p>
      </dgm:t>
    </dgm:pt>
    <dgm:pt modelId="{4FB6A282-25A4-C740-B9B8-3DF6D6078B6B}" type="sibTrans" cxnId="{2E830A8F-D8A9-084C-89B8-B0C487D617D2}">
      <dgm:prSet/>
      <dgm:spPr/>
      <dgm:t>
        <a:bodyPr/>
        <a:lstStyle/>
        <a:p>
          <a:endParaRPr lang="en-US"/>
        </a:p>
      </dgm:t>
    </dgm:pt>
    <dgm:pt modelId="{8653F75A-C006-E24B-870A-E5282CDC0338}">
      <dgm:prSet phldrT="[Text]"/>
      <dgm:spPr/>
      <dgm:t>
        <a:bodyPr/>
        <a:lstStyle/>
        <a:p>
          <a:r>
            <a:rPr lang="en-US" dirty="0" smtClean="0"/>
            <a:t>File 2</a:t>
          </a:r>
          <a:endParaRPr lang="en-US" dirty="0"/>
        </a:p>
      </dgm:t>
    </dgm:pt>
    <dgm:pt modelId="{AB0CA71E-C2EA-A248-9200-56CB3A7F4DB5}" type="parTrans" cxnId="{7BA9EBA5-8B25-AF48-8B8F-071FCF776987}">
      <dgm:prSet/>
      <dgm:spPr/>
      <dgm:t>
        <a:bodyPr/>
        <a:lstStyle/>
        <a:p>
          <a:endParaRPr lang="en-US"/>
        </a:p>
      </dgm:t>
    </dgm:pt>
    <dgm:pt modelId="{69F0ABA6-D310-AE4D-A1E4-5085764B8C0C}" type="sibTrans" cxnId="{7BA9EBA5-8B25-AF48-8B8F-071FCF776987}">
      <dgm:prSet/>
      <dgm:spPr/>
      <dgm:t>
        <a:bodyPr/>
        <a:lstStyle/>
        <a:p>
          <a:endParaRPr lang="en-US"/>
        </a:p>
      </dgm:t>
    </dgm:pt>
    <dgm:pt modelId="{BD23C48C-2E7A-EB4C-8965-377A9127D08E}" type="pres">
      <dgm:prSet presAssocID="{659AB820-4E78-624B-90FC-31751F005404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E57344F3-93D4-5144-BBA8-F4B5624F6725}" type="pres">
      <dgm:prSet presAssocID="{AD909F16-9958-BA44-A6BE-E4B9B8D57385}" presName="root" presStyleCnt="0"/>
      <dgm:spPr/>
    </dgm:pt>
    <dgm:pt modelId="{17D87EB7-8016-9546-9E0D-D6C09BBB9A1B}" type="pres">
      <dgm:prSet presAssocID="{AD909F16-9958-BA44-A6BE-E4B9B8D57385}" presName="rootComposite" presStyleCnt="0"/>
      <dgm:spPr/>
    </dgm:pt>
    <dgm:pt modelId="{95289C51-F0CE-6246-A3F3-D0463BC3D06B}" type="pres">
      <dgm:prSet presAssocID="{AD909F16-9958-BA44-A6BE-E4B9B8D57385}" presName="rootText" presStyleLbl="node1" presStyleIdx="0" presStyleCnt="3"/>
      <dgm:spPr/>
      <dgm:t>
        <a:bodyPr/>
        <a:lstStyle/>
        <a:p>
          <a:endParaRPr lang="en-US"/>
        </a:p>
      </dgm:t>
    </dgm:pt>
    <dgm:pt modelId="{E0316F3D-132C-C740-AD8F-9AB5D8EF8C9F}" type="pres">
      <dgm:prSet presAssocID="{AD909F16-9958-BA44-A6BE-E4B9B8D57385}" presName="rootConnector" presStyleLbl="node1" presStyleIdx="0" presStyleCnt="3"/>
      <dgm:spPr/>
      <dgm:t>
        <a:bodyPr/>
        <a:lstStyle/>
        <a:p>
          <a:endParaRPr lang="en-US"/>
        </a:p>
      </dgm:t>
    </dgm:pt>
    <dgm:pt modelId="{30280D09-83B3-6D47-9457-CE1AEEBCA68C}" type="pres">
      <dgm:prSet presAssocID="{AD909F16-9958-BA44-A6BE-E4B9B8D57385}" presName="childShape" presStyleCnt="0"/>
      <dgm:spPr/>
    </dgm:pt>
    <dgm:pt modelId="{45A89BAC-1262-0F4F-97D7-05A9A26DCA06}" type="pres">
      <dgm:prSet presAssocID="{4687ABF4-42A2-C648-88A6-596AF7C41BCB}" presName="Name13" presStyleLbl="parChTrans1D2" presStyleIdx="0" presStyleCnt="8"/>
      <dgm:spPr/>
      <dgm:t>
        <a:bodyPr/>
        <a:lstStyle/>
        <a:p>
          <a:endParaRPr lang="en-US"/>
        </a:p>
      </dgm:t>
    </dgm:pt>
    <dgm:pt modelId="{3BB3B14E-096A-A14D-8D88-C20FCD1883F0}" type="pres">
      <dgm:prSet presAssocID="{E862E6A6-3270-F947-87E0-9494BE634B35}" presName="childText" presStyleLbl="bgAcc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27B30F-A1C1-A249-BD6D-6CC7A4A26A30}" type="pres">
      <dgm:prSet presAssocID="{9C6EF056-B668-A74D-91A7-2BDED74132B2}" presName="Name13" presStyleLbl="parChTrans1D2" presStyleIdx="1" presStyleCnt="8"/>
      <dgm:spPr/>
      <dgm:t>
        <a:bodyPr/>
        <a:lstStyle/>
        <a:p>
          <a:endParaRPr lang="en-US"/>
        </a:p>
      </dgm:t>
    </dgm:pt>
    <dgm:pt modelId="{A7E2813A-A468-074F-846A-1A88802B0407}" type="pres">
      <dgm:prSet presAssocID="{91CB0276-AAC2-B147-8DBD-21A36ACC8FC9}" presName="childText" presStyleLbl="bgAcc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C6F321-4991-D24E-84CB-F448D7D3B1D9}" type="pres">
      <dgm:prSet presAssocID="{D81E1D15-C99E-1E4B-AFA1-3D35244B3738}" presName="Name13" presStyleLbl="parChTrans1D2" presStyleIdx="2" presStyleCnt="8"/>
      <dgm:spPr/>
      <dgm:t>
        <a:bodyPr/>
        <a:lstStyle/>
        <a:p>
          <a:endParaRPr lang="en-US"/>
        </a:p>
      </dgm:t>
    </dgm:pt>
    <dgm:pt modelId="{441DCA36-44E7-3E49-B380-8AB2D7FBCB2B}" type="pres">
      <dgm:prSet presAssocID="{D63C59CB-EB7B-C84E-98E2-5C7356A3A398}" presName="childText" presStyleLbl="bgAcc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6D7008-2405-3B45-B85E-CD37757D91C6}" type="pres">
      <dgm:prSet presAssocID="{D83FBE74-8166-404F-AFF7-C41C80329FFF}" presName="Name13" presStyleLbl="parChTrans1D2" presStyleIdx="3" presStyleCnt="8"/>
      <dgm:spPr/>
      <dgm:t>
        <a:bodyPr/>
        <a:lstStyle/>
        <a:p>
          <a:endParaRPr lang="en-US"/>
        </a:p>
      </dgm:t>
    </dgm:pt>
    <dgm:pt modelId="{E424A13A-7DC5-114A-AC37-241096F5F18A}" type="pres">
      <dgm:prSet presAssocID="{56A7979D-FFB2-954E-BCDA-C3AD25A456D9}" presName="childText" presStyleLbl="bgAcc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630FB0-A84A-654B-A60A-8E868BD19706}" type="pres">
      <dgm:prSet presAssocID="{92B62D85-03CA-A140-B290-19D223102BF7}" presName="root" presStyleCnt="0"/>
      <dgm:spPr/>
    </dgm:pt>
    <dgm:pt modelId="{B4144A8B-9821-FD43-A1C5-A9F38751EC5E}" type="pres">
      <dgm:prSet presAssocID="{92B62D85-03CA-A140-B290-19D223102BF7}" presName="rootComposite" presStyleCnt="0"/>
      <dgm:spPr/>
    </dgm:pt>
    <dgm:pt modelId="{793D3F26-0B3A-BF49-8954-99BB53078FBF}" type="pres">
      <dgm:prSet presAssocID="{92B62D85-03CA-A140-B290-19D223102BF7}" presName="rootText" presStyleLbl="node1" presStyleIdx="1" presStyleCnt="3"/>
      <dgm:spPr/>
      <dgm:t>
        <a:bodyPr/>
        <a:lstStyle/>
        <a:p>
          <a:endParaRPr lang="en-US"/>
        </a:p>
      </dgm:t>
    </dgm:pt>
    <dgm:pt modelId="{8EEEF14F-34A9-3843-9AC9-532F2C4E1B17}" type="pres">
      <dgm:prSet presAssocID="{92B62D85-03CA-A140-B290-19D223102BF7}" presName="rootConnector" presStyleLbl="node1" presStyleIdx="1" presStyleCnt="3"/>
      <dgm:spPr/>
      <dgm:t>
        <a:bodyPr/>
        <a:lstStyle/>
        <a:p>
          <a:endParaRPr lang="en-US"/>
        </a:p>
      </dgm:t>
    </dgm:pt>
    <dgm:pt modelId="{1F903573-6F0C-D442-BEA3-8CD51DC1F611}" type="pres">
      <dgm:prSet presAssocID="{92B62D85-03CA-A140-B290-19D223102BF7}" presName="childShape" presStyleCnt="0"/>
      <dgm:spPr/>
    </dgm:pt>
    <dgm:pt modelId="{B24965C9-94FC-0C45-9D4E-3604A31E7791}" type="pres">
      <dgm:prSet presAssocID="{28244B71-31EC-994B-8CEA-8A5D2C5372FF}" presName="Name13" presStyleLbl="parChTrans1D2" presStyleIdx="4" presStyleCnt="8"/>
      <dgm:spPr/>
      <dgm:t>
        <a:bodyPr/>
        <a:lstStyle/>
        <a:p>
          <a:endParaRPr lang="en-US"/>
        </a:p>
      </dgm:t>
    </dgm:pt>
    <dgm:pt modelId="{437627D3-9F35-AC46-991E-6F7A6A1EB0B4}" type="pres">
      <dgm:prSet presAssocID="{35FCA3D9-46AB-5E41-8B85-EA36E4DF2820}" presName="childText" presStyleLbl="bgAcc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9CF39A-5073-BF42-958C-D64B970F522E}" type="pres">
      <dgm:prSet presAssocID="{72D7D259-7F04-2140-B769-2C50B1ED4CC8}" presName="Name13" presStyleLbl="parChTrans1D2" presStyleIdx="5" presStyleCnt="8"/>
      <dgm:spPr/>
      <dgm:t>
        <a:bodyPr/>
        <a:lstStyle/>
        <a:p>
          <a:endParaRPr lang="en-US"/>
        </a:p>
      </dgm:t>
    </dgm:pt>
    <dgm:pt modelId="{A7D3A35D-DE7E-9045-85E6-1FD900E0DBA5}" type="pres">
      <dgm:prSet presAssocID="{B7EC3C4A-1234-1E41-954F-24F14AD8E1F1}" presName="childText" presStyleLbl="bgAcc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C63DCF-7388-DB43-863C-7443537F41CE}" type="pres">
      <dgm:prSet presAssocID="{8159EDA4-1832-D149-8F72-8DE2EC00C095}" presName="root" presStyleCnt="0"/>
      <dgm:spPr/>
    </dgm:pt>
    <dgm:pt modelId="{FF9D8FFF-4679-624D-843C-9D8DD8959824}" type="pres">
      <dgm:prSet presAssocID="{8159EDA4-1832-D149-8F72-8DE2EC00C095}" presName="rootComposite" presStyleCnt="0"/>
      <dgm:spPr/>
    </dgm:pt>
    <dgm:pt modelId="{704168BA-2D1C-F349-8873-C860B506FBEF}" type="pres">
      <dgm:prSet presAssocID="{8159EDA4-1832-D149-8F72-8DE2EC00C095}" presName="rootText" presStyleLbl="node1" presStyleIdx="2" presStyleCnt="3"/>
      <dgm:spPr/>
      <dgm:t>
        <a:bodyPr/>
        <a:lstStyle/>
        <a:p>
          <a:endParaRPr lang="en-US"/>
        </a:p>
      </dgm:t>
    </dgm:pt>
    <dgm:pt modelId="{7DBC4DA7-928C-7549-9563-6F3A1910B7FF}" type="pres">
      <dgm:prSet presAssocID="{8159EDA4-1832-D149-8F72-8DE2EC00C095}" presName="rootConnector" presStyleLbl="node1" presStyleIdx="2" presStyleCnt="3"/>
      <dgm:spPr/>
      <dgm:t>
        <a:bodyPr/>
        <a:lstStyle/>
        <a:p>
          <a:endParaRPr lang="en-US"/>
        </a:p>
      </dgm:t>
    </dgm:pt>
    <dgm:pt modelId="{DB11AB88-0914-EC42-8884-78548804A625}" type="pres">
      <dgm:prSet presAssocID="{8159EDA4-1832-D149-8F72-8DE2EC00C095}" presName="childShape" presStyleCnt="0"/>
      <dgm:spPr/>
    </dgm:pt>
    <dgm:pt modelId="{5472E111-0028-D844-BEE9-53BD72D20EB2}" type="pres">
      <dgm:prSet presAssocID="{0E630B81-2AB7-C54F-827F-650F0F94BB23}" presName="Name13" presStyleLbl="parChTrans1D2" presStyleIdx="6" presStyleCnt="8"/>
      <dgm:spPr/>
      <dgm:t>
        <a:bodyPr/>
        <a:lstStyle/>
        <a:p>
          <a:endParaRPr lang="en-US"/>
        </a:p>
      </dgm:t>
    </dgm:pt>
    <dgm:pt modelId="{A81E1CF7-EE34-CA4B-BB3A-BA18324C6234}" type="pres">
      <dgm:prSet presAssocID="{45FA0A38-E439-2941-A154-60C3028127E1}" presName="childText" presStyleLbl="bgAcc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8622AE-CD8B-5B4F-BC5B-F2345762BC67}" type="pres">
      <dgm:prSet presAssocID="{AB0CA71E-C2EA-A248-9200-56CB3A7F4DB5}" presName="Name13" presStyleLbl="parChTrans1D2" presStyleIdx="7" presStyleCnt="8"/>
      <dgm:spPr/>
      <dgm:t>
        <a:bodyPr/>
        <a:lstStyle/>
        <a:p>
          <a:endParaRPr lang="en-US"/>
        </a:p>
      </dgm:t>
    </dgm:pt>
    <dgm:pt modelId="{66A1B7ED-DA5A-3A4C-A281-F0E59AE11F73}" type="pres">
      <dgm:prSet presAssocID="{8653F75A-C006-E24B-870A-E5282CDC0338}" presName="childText" presStyleLbl="bgAcc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94CE765-0C2A-4D4E-AE13-6E4E5F1A208F}" srcId="{92B62D85-03CA-A140-B290-19D223102BF7}" destId="{35FCA3D9-46AB-5E41-8B85-EA36E4DF2820}" srcOrd="0" destOrd="0" parTransId="{28244B71-31EC-994B-8CEA-8A5D2C5372FF}" sibTransId="{D5F9F398-25F2-4B48-B363-90FB18FF06CE}"/>
    <dgm:cxn modelId="{13D0AF32-01C9-604F-827B-496F67654033}" type="presOf" srcId="{AB0CA71E-C2EA-A248-9200-56CB3A7F4DB5}" destId="{C18622AE-CD8B-5B4F-BC5B-F2345762BC67}" srcOrd="0" destOrd="0" presId="urn:microsoft.com/office/officeart/2005/8/layout/hierarchy3"/>
    <dgm:cxn modelId="{E0A6B1C1-E68A-8D4B-B4E7-05980D4C530D}" srcId="{92B62D85-03CA-A140-B290-19D223102BF7}" destId="{B7EC3C4A-1234-1E41-954F-24F14AD8E1F1}" srcOrd="1" destOrd="0" parTransId="{72D7D259-7F04-2140-B769-2C50B1ED4CC8}" sibTransId="{A86F5685-89BF-7E48-864A-8F84AD5AACBF}"/>
    <dgm:cxn modelId="{9AEF914E-B68D-F745-9C2D-0FDD1E8E5A6E}" srcId="{659AB820-4E78-624B-90FC-31751F005404}" destId="{AD909F16-9958-BA44-A6BE-E4B9B8D57385}" srcOrd="0" destOrd="0" parTransId="{9DFBD781-270B-2E4E-AB39-263B43189061}" sibTransId="{448FA5AC-25F8-AD47-85CF-BB20251CC855}"/>
    <dgm:cxn modelId="{9CE1BA44-B6E3-2D4E-B2D0-BCAD53C98026}" type="presOf" srcId="{D83FBE74-8166-404F-AFF7-C41C80329FFF}" destId="{706D7008-2405-3B45-B85E-CD37757D91C6}" srcOrd="0" destOrd="0" presId="urn:microsoft.com/office/officeart/2005/8/layout/hierarchy3"/>
    <dgm:cxn modelId="{4960FA90-D853-5F4A-82BF-DD56CDD9FFDC}" type="presOf" srcId="{659AB820-4E78-624B-90FC-31751F005404}" destId="{BD23C48C-2E7A-EB4C-8965-377A9127D08E}" srcOrd="0" destOrd="0" presId="urn:microsoft.com/office/officeart/2005/8/layout/hierarchy3"/>
    <dgm:cxn modelId="{B8E9F720-243B-7C4A-AB69-CFC91B608BA3}" srcId="{659AB820-4E78-624B-90FC-31751F005404}" destId="{8159EDA4-1832-D149-8F72-8DE2EC00C095}" srcOrd="2" destOrd="0" parTransId="{073C6024-8B24-374C-9ACB-BCEECC6742AD}" sibTransId="{FAEB15CC-A294-B34F-8402-3AE81434E886}"/>
    <dgm:cxn modelId="{7AD1B7AB-9596-F744-A38C-97B9524BEFB0}" type="presOf" srcId="{56A7979D-FFB2-954E-BCDA-C3AD25A456D9}" destId="{E424A13A-7DC5-114A-AC37-241096F5F18A}" srcOrd="0" destOrd="0" presId="urn:microsoft.com/office/officeart/2005/8/layout/hierarchy3"/>
    <dgm:cxn modelId="{468D31B2-37D1-A541-9C59-6D6BD3B56BF9}" type="presOf" srcId="{92B62D85-03CA-A140-B290-19D223102BF7}" destId="{8EEEF14F-34A9-3843-9AC9-532F2C4E1B17}" srcOrd="1" destOrd="0" presId="urn:microsoft.com/office/officeart/2005/8/layout/hierarchy3"/>
    <dgm:cxn modelId="{7B0FF369-E0EC-6146-AA21-5B3C98690D70}" srcId="{659AB820-4E78-624B-90FC-31751F005404}" destId="{92B62D85-03CA-A140-B290-19D223102BF7}" srcOrd="1" destOrd="0" parTransId="{C7DD2AF6-108B-7445-B433-6E72677316D9}" sibTransId="{49B0BEE4-5BF0-1B41-8ED3-39A5E7CF3FC1}"/>
    <dgm:cxn modelId="{ABC94729-151C-7443-81D2-A4C55A92A3C6}" type="presOf" srcId="{35FCA3D9-46AB-5E41-8B85-EA36E4DF2820}" destId="{437627D3-9F35-AC46-991E-6F7A6A1EB0B4}" srcOrd="0" destOrd="0" presId="urn:microsoft.com/office/officeart/2005/8/layout/hierarchy3"/>
    <dgm:cxn modelId="{1C8E791D-C779-3449-9220-91FB87ADA46B}" type="presOf" srcId="{8653F75A-C006-E24B-870A-E5282CDC0338}" destId="{66A1B7ED-DA5A-3A4C-A281-F0E59AE11F73}" srcOrd="0" destOrd="0" presId="urn:microsoft.com/office/officeart/2005/8/layout/hierarchy3"/>
    <dgm:cxn modelId="{2314FA06-7BBD-B646-8161-8D0E2E429899}" srcId="{AD909F16-9958-BA44-A6BE-E4B9B8D57385}" destId="{E862E6A6-3270-F947-87E0-9494BE634B35}" srcOrd="0" destOrd="0" parTransId="{4687ABF4-42A2-C648-88A6-596AF7C41BCB}" sibTransId="{06DD1B0F-6004-FA41-A8B3-9CAEBCD57539}"/>
    <dgm:cxn modelId="{54E03366-9539-3244-9DA9-91FBDFD042B1}" type="presOf" srcId="{D63C59CB-EB7B-C84E-98E2-5C7356A3A398}" destId="{441DCA36-44E7-3E49-B380-8AB2D7FBCB2B}" srcOrd="0" destOrd="0" presId="urn:microsoft.com/office/officeart/2005/8/layout/hierarchy3"/>
    <dgm:cxn modelId="{05E5F634-3DC3-7A45-999E-2A36C3B9CF82}" type="presOf" srcId="{91CB0276-AAC2-B147-8DBD-21A36ACC8FC9}" destId="{A7E2813A-A468-074F-846A-1A88802B0407}" srcOrd="0" destOrd="0" presId="urn:microsoft.com/office/officeart/2005/8/layout/hierarchy3"/>
    <dgm:cxn modelId="{65BEFE59-CF91-584A-A8F1-550455DEEF8F}" type="presOf" srcId="{8159EDA4-1832-D149-8F72-8DE2EC00C095}" destId="{7DBC4DA7-928C-7549-9563-6F3A1910B7FF}" srcOrd="1" destOrd="0" presId="urn:microsoft.com/office/officeart/2005/8/layout/hierarchy3"/>
    <dgm:cxn modelId="{CB27C1F1-F789-D548-A1B8-715FC1A28F45}" type="presOf" srcId="{AD909F16-9958-BA44-A6BE-E4B9B8D57385}" destId="{95289C51-F0CE-6246-A3F3-D0463BC3D06B}" srcOrd="0" destOrd="0" presId="urn:microsoft.com/office/officeart/2005/8/layout/hierarchy3"/>
    <dgm:cxn modelId="{9CD9EBAB-1860-9745-A7A2-9F3C7E56F4EC}" type="presOf" srcId="{D81E1D15-C99E-1E4B-AFA1-3D35244B3738}" destId="{E5C6F321-4991-D24E-84CB-F448D7D3B1D9}" srcOrd="0" destOrd="0" presId="urn:microsoft.com/office/officeart/2005/8/layout/hierarchy3"/>
    <dgm:cxn modelId="{C8A9554E-56AC-CF40-9194-E46F63E6573B}" type="presOf" srcId="{92B62D85-03CA-A140-B290-19D223102BF7}" destId="{793D3F26-0B3A-BF49-8954-99BB53078FBF}" srcOrd="0" destOrd="0" presId="urn:microsoft.com/office/officeart/2005/8/layout/hierarchy3"/>
    <dgm:cxn modelId="{7BA9EBA5-8B25-AF48-8B8F-071FCF776987}" srcId="{8159EDA4-1832-D149-8F72-8DE2EC00C095}" destId="{8653F75A-C006-E24B-870A-E5282CDC0338}" srcOrd="1" destOrd="0" parTransId="{AB0CA71E-C2EA-A248-9200-56CB3A7F4DB5}" sibTransId="{69F0ABA6-D310-AE4D-A1E4-5085764B8C0C}"/>
    <dgm:cxn modelId="{06C61BF0-25C3-494F-B9F8-CA32EF1EE006}" type="presOf" srcId="{AD909F16-9958-BA44-A6BE-E4B9B8D57385}" destId="{E0316F3D-132C-C740-AD8F-9AB5D8EF8C9F}" srcOrd="1" destOrd="0" presId="urn:microsoft.com/office/officeart/2005/8/layout/hierarchy3"/>
    <dgm:cxn modelId="{5D294C3B-BD32-7442-B18D-E72FC1368B0E}" type="presOf" srcId="{0E630B81-2AB7-C54F-827F-650F0F94BB23}" destId="{5472E111-0028-D844-BEE9-53BD72D20EB2}" srcOrd="0" destOrd="0" presId="urn:microsoft.com/office/officeart/2005/8/layout/hierarchy3"/>
    <dgm:cxn modelId="{FBE07B88-A95F-1F43-BC71-0B436ED7C93A}" type="presOf" srcId="{B7EC3C4A-1234-1E41-954F-24F14AD8E1F1}" destId="{A7D3A35D-DE7E-9045-85E6-1FD900E0DBA5}" srcOrd="0" destOrd="0" presId="urn:microsoft.com/office/officeart/2005/8/layout/hierarchy3"/>
    <dgm:cxn modelId="{3F260663-5BEF-3B49-980E-0C9385712531}" srcId="{AD909F16-9958-BA44-A6BE-E4B9B8D57385}" destId="{D63C59CB-EB7B-C84E-98E2-5C7356A3A398}" srcOrd="2" destOrd="0" parTransId="{D81E1D15-C99E-1E4B-AFA1-3D35244B3738}" sibTransId="{CAB802F9-41A5-0645-8781-01DAA8A90023}"/>
    <dgm:cxn modelId="{10826A1F-60F9-844A-AFCE-9D7EAB75BEB4}" type="presOf" srcId="{4687ABF4-42A2-C648-88A6-596AF7C41BCB}" destId="{45A89BAC-1262-0F4F-97D7-05A9A26DCA06}" srcOrd="0" destOrd="0" presId="urn:microsoft.com/office/officeart/2005/8/layout/hierarchy3"/>
    <dgm:cxn modelId="{60742F99-30B0-F846-8DE5-B4C995B08ED3}" type="presOf" srcId="{9C6EF056-B668-A74D-91A7-2BDED74132B2}" destId="{B627B30F-A1C1-A249-BD6D-6CC7A4A26A30}" srcOrd="0" destOrd="0" presId="urn:microsoft.com/office/officeart/2005/8/layout/hierarchy3"/>
    <dgm:cxn modelId="{8EED9EE6-CAC7-CC47-91AD-5EB0A4794E99}" type="presOf" srcId="{8159EDA4-1832-D149-8F72-8DE2EC00C095}" destId="{704168BA-2D1C-F349-8873-C860B506FBEF}" srcOrd="0" destOrd="0" presId="urn:microsoft.com/office/officeart/2005/8/layout/hierarchy3"/>
    <dgm:cxn modelId="{EB8A9252-B473-8546-980A-53DA0DDDAAEB}" type="presOf" srcId="{72D7D259-7F04-2140-B769-2C50B1ED4CC8}" destId="{B09CF39A-5073-BF42-958C-D64B970F522E}" srcOrd="0" destOrd="0" presId="urn:microsoft.com/office/officeart/2005/8/layout/hierarchy3"/>
    <dgm:cxn modelId="{53DDD4DB-4FA1-DA48-BF88-24B1012827A4}" type="presOf" srcId="{45FA0A38-E439-2941-A154-60C3028127E1}" destId="{A81E1CF7-EE34-CA4B-BB3A-BA18324C6234}" srcOrd="0" destOrd="0" presId="urn:microsoft.com/office/officeart/2005/8/layout/hierarchy3"/>
    <dgm:cxn modelId="{0772BD8F-5FCA-ED49-A925-8A83F351791C}" srcId="{AD909F16-9958-BA44-A6BE-E4B9B8D57385}" destId="{56A7979D-FFB2-954E-BCDA-C3AD25A456D9}" srcOrd="3" destOrd="0" parTransId="{D83FBE74-8166-404F-AFF7-C41C80329FFF}" sibTransId="{5F2E556D-B004-6A44-A8D4-FBF9D6925FD1}"/>
    <dgm:cxn modelId="{E3911A55-BED1-7A49-86B8-90FB22F176E5}" type="presOf" srcId="{28244B71-31EC-994B-8CEA-8A5D2C5372FF}" destId="{B24965C9-94FC-0C45-9D4E-3604A31E7791}" srcOrd="0" destOrd="0" presId="urn:microsoft.com/office/officeart/2005/8/layout/hierarchy3"/>
    <dgm:cxn modelId="{2E830A8F-D8A9-084C-89B8-B0C487D617D2}" srcId="{8159EDA4-1832-D149-8F72-8DE2EC00C095}" destId="{45FA0A38-E439-2941-A154-60C3028127E1}" srcOrd="0" destOrd="0" parTransId="{0E630B81-2AB7-C54F-827F-650F0F94BB23}" sibTransId="{4FB6A282-25A4-C740-B9B8-3DF6D6078B6B}"/>
    <dgm:cxn modelId="{C4C9460B-566F-4540-87AA-4ABBF89B7D04}" srcId="{AD909F16-9958-BA44-A6BE-E4B9B8D57385}" destId="{91CB0276-AAC2-B147-8DBD-21A36ACC8FC9}" srcOrd="1" destOrd="0" parTransId="{9C6EF056-B668-A74D-91A7-2BDED74132B2}" sibTransId="{8C3F75FD-3429-6B41-BE4A-A3EE9AE0AF15}"/>
    <dgm:cxn modelId="{3EDD0B51-6FDD-204B-B179-218054ACBA63}" type="presOf" srcId="{E862E6A6-3270-F947-87E0-9494BE634B35}" destId="{3BB3B14E-096A-A14D-8D88-C20FCD1883F0}" srcOrd="0" destOrd="0" presId="urn:microsoft.com/office/officeart/2005/8/layout/hierarchy3"/>
    <dgm:cxn modelId="{FFFCCC96-143A-964E-B26B-5BD65E1E2615}" type="presParOf" srcId="{BD23C48C-2E7A-EB4C-8965-377A9127D08E}" destId="{E57344F3-93D4-5144-BBA8-F4B5624F6725}" srcOrd="0" destOrd="0" presId="urn:microsoft.com/office/officeart/2005/8/layout/hierarchy3"/>
    <dgm:cxn modelId="{0520783A-82EA-304B-8B9B-D02F160031ED}" type="presParOf" srcId="{E57344F3-93D4-5144-BBA8-F4B5624F6725}" destId="{17D87EB7-8016-9546-9E0D-D6C09BBB9A1B}" srcOrd="0" destOrd="0" presId="urn:microsoft.com/office/officeart/2005/8/layout/hierarchy3"/>
    <dgm:cxn modelId="{79704630-C041-B545-8323-CC2E779D9A6E}" type="presParOf" srcId="{17D87EB7-8016-9546-9E0D-D6C09BBB9A1B}" destId="{95289C51-F0CE-6246-A3F3-D0463BC3D06B}" srcOrd="0" destOrd="0" presId="urn:microsoft.com/office/officeart/2005/8/layout/hierarchy3"/>
    <dgm:cxn modelId="{209A2DAE-24A2-9743-BAFA-A7CAFCFBDABF}" type="presParOf" srcId="{17D87EB7-8016-9546-9E0D-D6C09BBB9A1B}" destId="{E0316F3D-132C-C740-AD8F-9AB5D8EF8C9F}" srcOrd="1" destOrd="0" presId="urn:microsoft.com/office/officeart/2005/8/layout/hierarchy3"/>
    <dgm:cxn modelId="{F9277E6A-A726-7A43-9750-7ABE017FBBB3}" type="presParOf" srcId="{E57344F3-93D4-5144-BBA8-F4B5624F6725}" destId="{30280D09-83B3-6D47-9457-CE1AEEBCA68C}" srcOrd="1" destOrd="0" presId="urn:microsoft.com/office/officeart/2005/8/layout/hierarchy3"/>
    <dgm:cxn modelId="{7E08AC48-6496-A348-9077-57B3899092DD}" type="presParOf" srcId="{30280D09-83B3-6D47-9457-CE1AEEBCA68C}" destId="{45A89BAC-1262-0F4F-97D7-05A9A26DCA06}" srcOrd="0" destOrd="0" presId="urn:microsoft.com/office/officeart/2005/8/layout/hierarchy3"/>
    <dgm:cxn modelId="{69F21D90-F334-8D41-AA96-46D23EB2FFC4}" type="presParOf" srcId="{30280D09-83B3-6D47-9457-CE1AEEBCA68C}" destId="{3BB3B14E-096A-A14D-8D88-C20FCD1883F0}" srcOrd="1" destOrd="0" presId="urn:microsoft.com/office/officeart/2005/8/layout/hierarchy3"/>
    <dgm:cxn modelId="{C6016AF4-173F-EE4F-B700-48304528C5CB}" type="presParOf" srcId="{30280D09-83B3-6D47-9457-CE1AEEBCA68C}" destId="{B627B30F-A1C1-A249-BD6D-6CC7A4A26A30}" srcOrd="2" destOrd="0" presId="urn:microsoft.com/office/officeart/2005/8/layout/hierarchy3"/>
    <dgm:cxn modelId="{D8F7C49D-F722-D142-A01D-E2FB963FC555}" type="presParOf" srcId="{30280D09-83B3-6D47-9457-CE1AEEBCA68C}" destId="{A7E2813A-A468-074F-846A-1A88802B0407}" srcOrd="3" destOrd="0" presId="urn:microsoft.com/office/officeart/2005/8/layout/hierarchy3"/>
    <dgm:cxn modelId="{B14D8316-B1B9-9A41-93B7-5B70A6AD0447}" type="presParOf" srcId="{30280D09-83B3-6D47-9457-CE1AEEBCA68C}" destId="{E5C6F321-4991-D24E-84CB-F448D7D3B1D9}" srcOrd="4" destOrd="0" presId="urn:microsoft.com/office/officeart/2005/8/layout/hierarchy3"/>
    <dgm:cxn modelId="{583F6128-BBBD-254D-90ED-7A6B39B8E6B8}" type="presParOf" srcId="{30280D09-83B3-6D47-9457-CE1AEEBCA68C}" destId="{441DCA36-44E7-3E49-B380-8AB2D7FBCB2B}" srcOrd="5" destOrd="0" presId="urn:microsoft.com/office/officeart/2005/8/layout/hierarchy3"/>
    <dgm:cxn modelId="{11668AFC-32A9-8643-92F5-4777B58AFDF8}" type="presParOf" srcId="{30280D09-83B3-6D47-9457-CE1AEEBCA68C}" destId="{706D7008-2405-3B45-B85E-CD37757D91C6}" srcOrd="6" destOrd="0" presId="urn:microsoft.com/office/officeart/2005/8/layout/hierarchy3"/>
    <dgm:cxn modelId="{4D2589EA-5AFD-784A-96C6-7434224E34E3}" type="presParOf" srcId="{30280D09-83B3-6D47-9457-CE1AEEBCA68C}" destId="{E424A13A-7DC5-114A-AC37-241096F5F18A}" srcOrd="7" destOrd="0" presId="urn:microsoft.com/office/officeart/2005/8/layout/hierarchy3"/>
    <dgm:cxn modelId="{E978A26F-FFFE-464A-8CE8-E728EF6E917C}" type="presParOf" srcId="{BD23C48C-2E7A-EB4C-8965-377A9127D08E}" destId="{50630FB0-A84A-654B-A60A-8E868BD19706}" srcOrd="1" destOrd="0" presId="urn:microsoft.com/office/officeart/2005/8/layout/hierarchy3"/>
    <dgm:cxn modelId="{BC3D1CBC-3FBE-1D4D-BF34-10DDB3F7EFDD}" type="presParOf" srcId="{50630FB0-A84A-654B-A60A-8E868BD19706}" destId="{B4144A8B-9821-FD43-A1C5-A9F38751EC5E}" srcOrd="0" destOrd="0" presId="urn:microsoft.com/office/officeart/2005/8/layout/hierarchy3"/>
    <dgm:cxn modelId="{DACA568D-2FB7-DA46-85D4-34DBCBB048E2}" type="presParOf" srcId="{B4144A8B-9821-FD43-A1C5-A9F38751EC5E}" destId="{793D3F26-0B3A-BF49-8954-99BB53078FBF}" srcOrd="0" destOrd="0" presId="urn:microsoft.com/office/officeart/2005/8/layout/hierarchy3"/>
    <dgm:cxn modelId="{7317F905-7AF1-3E45-A541-0D4D2CE62E8A}" type="presParOf" srcId="{B4144A8B-9821-FD43-A1C5-A9F38751EC5E}" destId="{8EEEF14F-34A9-3843-9AC9-532F2C4E1B17}" srcOrd="1" destOrd="0" presId="urn:microsoft.com/office/officeart/2005/8/layout/hierarchy3"/>
    <dgm:cxn modelId="{DFAA143E-8E87-6241-9E9D-02A1102209AC}" type="presParOf" srcId="{50630FB0-A84A-654B-A60A-8E868BD19706}" destId="{1F903573-6F0C-D442-BEA3-8CD51DC1F611}" srcOrd="1" destOrd="0" presId="urn:microsoft.com/office/officeart/2005/8/layout/hierarchy3"/>
    <dgm:cxn modelId="{B595BE08-1F78-1044-AE49-4949ACA226B9}" type="presParOf" srcId="{1F903573-6F0C-D442-BEA3-8CD51DC1F611}" destId="{B24965C9-94FC-0C45-9D4E-3604A31E7791}" srcOrd="0" destOrd="0" presId="urn:microsoft.com/office/officeart/2005/8/layout/hierarchy3"/>
    <dgm:cxn modelId="{B970C50D-ABD2-D34C-80A4-5A792B8B0D05}" type="presParOf" srcId="{1F903573-6F0C-D442-BEA3-8CD51DC1F611}" destId="{437627D3-9F35-AC46-991E-6F7A6A1EB0B4}" srcOrd="1" destOrd="0" presId="urn:microsoft.com/office/officeart/2005/8/layout/hierarchy3"/>
    <dgm:cxn modelId="{3285F4F1-ED52-014C-B121-166C445CE555}" type="presParOf" srcId="{1F903573-6F0C-D442-BEA3-8CD51DC1F611}" destId="{B09CF39A-5073-BF42-958C-D64B970F522E}" srcOrd="2" destOrd="0" presId="urn:microsoft.com/office/officeart/2005/8/layout/hierarchy3"/>
    <dgm:cxn modelId="{9FC2EA55-FC86-3142-849C-BA117E01EA08}" type="presParOf" srcId="{1F903573-6F0C-D442-BEA3-8CD51DC1F611}" destId="{A7D3A35D-DE7E-9045-85E6-1FD900E0DBA5}" srcOrd="3" destOrd="0" presId="urn:microsoft.com/office/officeart/2005/8/layout/hierarchy3"/>
    <dgm:cxn modelId="{39F16908-C3C1-2D4E-A69C-523B712295F6}" type="presParOf" srcId="{BD23C48C-2E7A-EB4C-8965-377A9127D08E}" destId="{75C63DCF-7388-DB43-863C-7443537F41CE}" srcOrd="2" destOrd="0" presId="urn:microsoft.com/office/officeart/2005/8/layout/hierarchy3"/>
    <dgm:cxn modelId="{C486C062-6932-8D4D-9BC6-39C05DB89DBC}" type="presParOf" srcId="{75C63DCF-7388-DB43-863C-7443537F41CE}" destId="{FF9D8FFF-4679-624D-843C-9D8DD8959824}" srcOrd="0" destOrd="0" presId="urn:microsoft.com/office/officeart/2005/8/layout/hierarchy3"/>
    <dgm:cxn modelId="{8688D522-AFBC-CD45-B950-E850FFFA6C53}" type="presParOf" srcId="{FF9D8FFF-4679-624D-843C-9D8DD8959824}" destId="{704168BA-2D1C-F349-8873-C860B506FBEF}" srcOrd="0" destOrd="0" presId="urn:microsoft.com/office/officeart/2005/8/layout/hierarchy3"/>
    <dgm:cxn modelId="{9AD08FD9-C879-314C-9422-93FE7C51FAF4}" type="presParOf" srcId="{FF9D8FFF-4679-624D-843C-9D8DD8959824}" destId="{7DBC4DA7-928C-7549-9563-6F3A1910B7FF}" srcOrd="1" destOrd="0" presId="urn:microsoft.com/office/officeart/2005/8/layout/hierarchy3"/>
    <dgm:cxn modelId="{06025423-96C1-5A4B-BB39-832A5D87786E}" type="presParOf" srcId="{75C63DCF-7388-DB43-863C-7443537F41CE}" destId="{DB11AB88-0914-EC42-8884-78548804A625}" srcOrd="1" destOrd="0" presId="urn:microsoft.com/office/officeart/2005/8/layout/hierarchy3"/>
    <dgm:cxn modelId="{CBBDEF91-D21E-BB47-A3F6-1917DF85945F}" type="presParOf" srcId="{DB11AB88-0914-EC42-8884-78548804A625}" destId="{5472E111-0028-D844-BEE9-53BD72D20EB2}" srcOrd="0" destOrd="0" presId="urn:microsoft.com/office/officeart/2005/8/layout/hierarchy3"/>
    <dgm:cxn modelId="{B0B40078-60D9-C64B-8F9C-43268FF60FB5}" type="presParOf" srcId="{DB11AB88-0914-EC42-8884-78548804A625}" destId="{A81E1CF7-EE34-CA4B-BB3A-BA18324C6234}" srcOrd="1" destOrd="0" presId="urn:microsoft.com/office/officeart/2005/8/layout/hierarchy3"/>
    <dgm:cxn modelId="{C8CECF7F-0AB7-EA43-A1B5-0FE0F04E9402}" type="presParOf" srcId="{DB11AB88-0914-EC42-8884-78548804A625}" destId="{C18622AE-CD8B-5B4F-BC5B-F2345762BC67}" srcOrd="2" destOrd="0" presId="urn:microsoft.com/office/officeart/2005/8/layout/hierarchy3"/>
    <dgm:cxn modelId="{C5AA5429-E6CE-274A-B043-678DA8F48DDA}" type="presParOf" srcId="{DB11AB88-0914-EC42-8884-78548804A625}" destId="{66A1B7ED-DA5A-3A4C-A281-F0E59AE11F73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C5B58D4B-06DD-2646-8D24-04D072347534}" type="doc">
      <dgm:prSet loTypeId="urn:microsoft.com/office/officeart/2005/8/layout/process4" loCatId="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5C61AED-5C20-FA43-8290-01C6E50AA3D0}">
      <dgm:prSet phldrT="[Text]"/>
      <dgm:spPr/>
      <dgm:t>
        <a:bodyPr/>
        <a:lstStyle/>
        <a:p>
          <a:r>
            <a:rPr lang="en-US" dirty="0" smtClean="0"/>
            <a:t>Application</a:t>
          </a:r>
          <a:endParaRPr lang="en-US" dirty="0"/>
        </a:p>
      </dgm:t>
    </dgm:pt>
    <dgm:pt modelId="{AA7B7794-5B92-D74E-9FD5-FCC9F830AA71}" type="parTrans" cxnId="{BFCF0A68-99A2-184B-9062-F7F0E6DFB1CE}">
      <dgm:prSet/>
      <dgm:spPr/>
      <dgm:t>
        <a:bodyPr/>
        <a:lstStyle/>
        <a:p>
          <a:endParaRPr lang="en-US"/>
        </a:p>
      </dgm:t>
    </dgm:pt>
    <dgm:pt modelId="{4B078510-ECC1-2C44-B731-9BF06DEB001A}" type="sibTrans" cxnId="{BFCF0A68-99A2-184B-9062-F7F0E6DFB1CE}">
      <dgm:prSet/>
      <dgm:spPr/>
      <dgm:t>
        <a:bodyPr/>
        <a:lstStyle/>
        <a:p>
          <a:endParaRPr lang="en-US"/>
        </a:p>
      </dgm:t>
    </dgm:pt>
    <dgm:pt modelId="{B6F8EED2-BAA0-A54B-87AC-5B92F1E1BD18}">
      <dgm:prSet phldrT="[Text]"/>
      <dgm:spPr/>
      <dgm:t>
        <a:bodyPr/>
        <a:lstStyle/>
        <a:p>
          <a:r>
            <a:rPr lang="en-US" dirty="0" smtClean="0"/>
            <a:t>Authentication</a:t>
          </a:r>
          <a:endParaRPr lang="en-US" dirty="0"/>
        </a:p>
      </dgm:t>
    </dgm:pt>
    <dgm:pt modelId="{5BEF96A3-3736-5546-AC0D-DCD44F97F9FF}" type="parTrans" cxnId="{357D09B0-C2BC-F14C-AA37-825CB4BE888C}">
      <dgm:prSet/>
      <dgm:spPr/>
      <dgm:t>
        <a:bodyPr/>
        <a:lstStyle/>
        <a:p>
          <a:endParaRPr lang="en-US"/>
        </a:p>
      </dgm:t>
    </dgm:pt>
    <dgm:pt modelId="{DEA3E0B5-262C-904F-9D76-84D0A8497448}" type="sibTrans" cxnId="{357D09B0-C2BC-F14C-AA37-825CB4BE888C}">
      <dgm:prSet/>
      <dgm:spPr/>
      <dgm:t>
        <a:bodyPr/>
        <a:lstStyle/>
        <a:p>
          <a:endParaRPr lang="en-US"/>
        </a:p>
      </dgm:t>
    </dgm:pt>
    <dgm:pt modelId="{69629C6F-D0A7-9B4F-B886-1FB94896272D}">
      <dgm:prSet phldrT="[Text]"/>
      <dgm:spPr/>
      <dgm:t>
        <a:bodyPr/>
        <a:lstStyle/>
        <a:p>
          <a:r>
            <a:rPr lang="en-US" dirty="0" smtClean="0"/>
            <a:t>Application</a:t>
          </a:r>
          <a:endParaRPr lang="en-US" dirty="0"/>
        </a:p>
      </dgm:t>
    </dgm:pt>
    <dgm:pt modelId="{F62C01D9-9E4E-BD46-B2B6-668DCE8AEC92}" type="parTrans" cxnId="{121F8B17-FEC7-CB4E-A9B4-EFA914FADA6C}">
      <dgm:prSet/>
      <dgm:spPr/>
      <dgm:t>
        <a:bodyPr/>
        <a:lstStyle/>
        <a:p>
          <a:endParaRPr lang="en-US"/>
        </a:p>
      </dgm:t>
    </dgm:pt>
    <dgm:pt modelId="{A1F35A8D-F162-5A43-801F-65FB8D1BE8DB}" type="sibTrans" cxnId="{121F8B17-FEC7-CB4E-A9B4-EFA914FADA6C}">
      <dgm:prSet/>
      <dgm:spPr/>
      <dgm:t>
        <a:bodyPr/>
        <a:lstStyle/>
        <a:p>
          <a:endParaRPr lang="en-US"/>
        </a:p>
      </dgm:t>
    </dgm:pt>
    <dgm:pt modelId="{7F3ABE4C-303E-2840-86F8-5BC0766CC7BB}">
      <dgm:prSet phldrT="[Text]"/>
      <dgm:spPr/>
      <dgm:t>
        <a:bodyPr/>
        <a:lstStyle/>
        <a:p>
          <a:r>
            <a:rPr lang="en-US" dirty="0" smtClean="0"/>
            <a:t>Authorization</a:t>
          </a:r>
          <a:endParaRPr lang="en-US" dirty="0"/>
        </a:p>
      </dgm:t>
    </dgm:pt>
    <dgm:pt modelId="{13A99261-2DA6-B74C-9559-1E224F324173}" type="parTrans" cxnId="{8E46D174-13F5-BD4D-84C5-63CB5076B6CD}">
      <dgm:prSet/>
      <dgm:spPr/>
      <dgm:t>
        <a:bodyPr/>
        <a:lstStyle/>
        <a:p>
          <a:endParaRPr lang="en-US"/>
        </a:p>
      </dgm:t>
    </dgm:pt>
    <dgm:pt modelId="{6F1D56DB-3CD4-1B46-AE1A-3C98EAC9C548}" type="sibTrans" cxnId="{8E46D174-13F5-BD4D-84C5-63CB5076B6CD}">
      <dgm:prSet/>
      <dgm:spPr/>
      <dgm:t>
        <a:bodyPr/>
        <a:lstStyle/>
        <a:p>
          <a:endParaRPr lang="en-US"/>
        </a:p>
      </dgm:t>
    </dgm:pt>
    <dgm:pt modelId="{BE99291D-9530-D548-AA60-FC8C4DFECA1A}">
      <dgm:prSet phldrT="[Text]"/>
      <dgm:spPr/>
      <dgm:t>
        <a:bodyPr/>
        <a:lstStyle/>
        <a:p>
          <a:r>
            <a:rPr lang="en-US" dirty="0" smtClean="0"/>
            <a:t>OS</a:t>
          </a:r>
          <a:endParaRPr lang="en-US" dirty="0"/>
        </a:p>
      </dgm:t>
    </dgm:pt>
    <dgm:pt modelId="{B67C690B-1C1F-0B40-B6CB-C8E4407E4600}" type="parTrans" cxnId="{4104A2A8-F2C0-0A46-A695-AE9033791B58}">
      <dgm:prSet/>
      <dgm:spPr/>
      <dgm:t>
        <a:bodyPr/>
        <a:lstStyle/>
        <a:p>
          <a:endParaRPr lang="en-US"/>
        </a:p>
      </dgm:t>
    </dgm:pt>
    <dgm:pt modelId="{C703A2E7-D3D2-0145-AB91-B580173D7063}" type="sibTrans" cxnId="{4104A2A8-F2C0-0A46-A695-AE9033791B58}">
      <dgm:prSet/>
      <dgm:spPr/>
      <dgm:t>
        <a:bodyPr/>
        <a:lstStyle/>
        <a:p>
          <a:endParaRPr lang="en-US"/>
        </a:p>
      </dgm:t>
    </dgm:pt>
    <dgm:pt modelId="{BD5E65E6-9805-B446-8821-BAB67027E1E9}">
      <dgm:prSet phldrT="[Text]"/>
      <dgm:spPr/>
      <dgm:t>
        <a:bodyPr/>
        <a:lstStyle/>
        <a:p>
          <a:r>
            <a:rPr lang="en-US" dirty="0" smtClean="0"/>
            <a:t>Server, File </a:t>
          </a:r>
          <a:r>
            <a:rPr lang="en-US" dirty="0" err="1" smtClean="0"/>
            <a:t>Permissions,Network</a:t>
          </a:r>
          <a:endParaRPr lang="en-US" dirty="0"/>
        </a:p>
      </dgm:t>
    </dgm:pt>
    <dgm:pt modelId="{0711A292-3FE4-4842-A07B-F6388B652F3D}" type="parTrans" cxnId="{6A585807-F517-5047-BD2F-524EB46070BD}">
      <dgm:prSet/>
      <dgm:spPr/>
      <dgm:t>
        <a:bodyPr/>
        <a:lstStyle/>
        <a:p>
          <a:endParaRPr lang="en-US"/>
        </a:p>
      </dgm:t>
    </dgm:pt>
    <dgm:pt modelId="{2D219ED7-5D7B-6341-9BEF-AFFBA77F3D0B}" type="sibTrans" cxnId="{6A585807-F517-5047-BD2F-524EB46070BD}">
      <dgm:prSet/>
      <dgm:spPr/>
      <dgm:t>
        <a:bodyPr/>
        <a:lstStyle/>
        <a:p>
          <a:endParaRPr lang="en-US"/>
        </a:p>
      </dgm:t>
    </dgm:pt>
    <dgm:pt modelId="{66BCB9BA-18CC-B948-94BC-C14C4D6429B1}">
      <dgm:prSet phldrT="[Text]"/>
      <dgm:spPr/>
      <dgm:t>
        <a:bodyPr/>
        <a:lstStyle/>
        <a:p>
          <a:r>
            <a:rPr lang="en-US" dirty="0" smtClean="0"/>
            <a:t>Physical</a:t>
          </a:r>
          <a:endParaRPr lang="en-US" dirty="0"/>
        </a:p>
      </dgm:t>
    </dgm:pt>
    <dgm:pt modelId="{D63FCAAC-DEF9-8042-8494-280F12D12268}" type="parTrans" cxnId="{93F5D30A-067E-2648-8335-44A9E3469BD2}">
      <dgm:prSet/>
      <dgm:spPr/>
      <dgm:t>
        <a:bodyPr/>
        <a:lstStyle/>
        <a:p>
          <a:endParaRPr lang="en-US"/>
        </a:p>
      </dgm:t>
    </dgm:pt>
    <dgm:pt modelId="{12871B3C-6984-D542-9DD0-ECADAB7192DF}" type="sibTrans" cxnId="{93F5D30A-067E-2648-8335-44A9E3469BD2}">
      <dgm:prSet/>
      <dgm:spPr/>
      <dgm:t>
        <a:bodyPr/>
        <a:lstStyle/>
        <a:p>
          <a:endParaRPr lang="en-US"/>
        </a:p>
      </dgm:t>
    </dgm:pt>
    <dgm:pt modelId="{C69DAFD4-D25F-E344-B2E6-6E7D2938C066}">
      <dgm:prSet phldrT="[Text]"/>
      <dgm:spPr/>
      <dgm:t>
        <a:bodyPr/>
        <a:lstStyle/>
        <a:p>
          <a:r>
            <a:rPr lang="en-US" dirty="0" smtClean="0"/>
            <a:t>Server Room Access</a:t>
          </a:r>
          <a:endParaRPr lang="en-US" dirty="0"/>
        </a:p>
      </dgm:t>
    </dgm:pt>
    <dgm:pt modelId="{333C7E79-E365-624F-8DBD-5BE8DC4E234E}" type="parTrans" cxnId="{482FBC5E-B91D-774E-B74A-6F2900A5CEB9}">
      <dgm:prSet/>
      <dgm:spPr/>
      <dgm:t>
        <a:bodyPr/>
        <a:lstStyle/>
        <a:p>
          <a:endParaRPr lang="en-US"/>
        </a:p>
      </dgm:t>
    </dgm:pt>
    <dgm:pt modelId="{CDA9CBA7-5B35-B74F-BF96-BCE0D217D8E5}" type="sibTrans" cxnId="{482FBC5E-B91D-774E-B74A-6F2900A5CEB9}">
      <dgm:prSet/>
      <dgm:spPr/>
      <dgm:t>
        <a:bodyPr/>
        <a:lstStyle/>
        <a:p>
          <a:endParaRPr lang="en-US"/>
        </a:p>
      </dgm:t>
    </dgm:pt>
    <dgm:pt modelId="{4317DA7B-4F64-D245-A61B-E76DDAA739A4}" type="pres">
      <dgm:prSet presAssocID="{C5B58D4B-06DD-2646-8D24-04D07234753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9179F0B-18B7-D44E-AE90-4B2F98C4CB66}" type="pres">
      <dgm:prSet presAssocID="{66BCB9BA-18CC-B948-94BC-C14C4D6429B1}" presName="boxAndChildren" presStyleCnt="0"/>
      <dgm:spPr/>
      <dgm:t>
        <a:bodyPr/>
        <a:lstStyle/>
        <a:p>
          <a:endParaRPr lang="en-US"/>
        </a:p>
      </dgm:t>
    </dgm:pt>
    <dgm:pt modelId="{410D9517-21B1-C645-977A-1D88D2FD1203}" type="pres">
      <dgm:prSet presAssocID="{66BCB9BA-18CC-B948-94BC-C14C4D6429B1}" presName="parentTextBox" presStyleLbl="node1" presStyleIdx="0" presStyleCnt="4"/>
      <dgm:spPr/>
      <dgm:t>
        <a:bodyPr/>
        <a:lstStyle/>
        <a:p>
          <a:endParaRPr lang="en-US"/>
        </a:p>
      </dgm:t>
    </dgm:pt>
    <dgm:pt modelId="{669C7C2B-9D92-8B4E-B995-E00D631883E9}" type="pres">
      <dgm:prSet presAssocID="{66BCB9BA-18CC-B948-94BC-C14C4D6429B1}" presName="entireBox" presStyleLbl="node1" presStyleIdx="0" presStyleCnt="4"/>
      <dgm:spPr/>
      <dgm:t>
        <a:bodyPr/>
        <a:lstStyle/>
        <a:p>
          <a:endParaRPr lang="en-US"/>
        </a:p>
      </dgm:t>
    </dgm:pt>
    <dgm:pt modelId="{2204C1EB-9504-9545-A7F1-DAED7AACB9FE}" type="pres">
      <dgm:prSet presAssocID="{66BCB9BA-18CC-B948-94BC-C14C4D6429B1}" presName="descendantBox" presStyleCnt="0"/>
      <dgm:spPr/>
      <dgm:t>
        <a:bodyPr/>
        <a:lstStyle/>
        <a:p>
          <a:endParaRPr lang="en-US"/>
        </a:p>
      </dgm:t>
    </dgm:pt>
    <dgm:pt modelId="{FE78C37A-3CE5-C147-AD94-4258C49A8C54}" type="pres">
      <dgm:prSet presAssocID="{C69DAFD4-D25F-E344-B2E6-6E7D2938C066}" presName="childTextBox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4C58EB-DED1-E94D-AC87-B2C6C1743C17}" type="pres">
      <dgm:prSet presAssocID="{C703A2E7-D3D2-0145-AB91-B580173D7063}" presName="sp" presStyleCnt="0"/>
      <dgm:spPr/>
      <dgm:t>
        <a:bodyPr/>
        <a:lstStyle/>
        <a:p>
          <a:endParaRPr lang="en-US"/>
        </a:p>
      </dgm:t>
    </dgm:pt>
    <dgm:pt modelId="{8644A700-77A3-7747-AB12-30993D082CE6}" type="pres">
      <dgm:prSet presAssocID="{BE99291D-9530-D548-AA60-FC8C4DFECA1A}" presName="arrowAndChildren" presStyleCnt="0"/>
      <dgm:spPr/>
      <dgm:t>
        <a:bodyPr/>
        <a:lstStyle/>
        <a:p>
          <a:endParaRPr lang="en-US"/>
        </a:p>
      </dgm:t>
    </dgm:pt>
    <dgm:pt modelId="{406E355B-F5CC-6A4B-931D-FA98C94767CF}" type="pres">
      <dgm:prSet presAssocID="{BE99291D-9530-D548-AA60-FC8C4DFECA1A}" presName="parentTextArrow" presStyleLbl="node1" presStyleIdx="0" presStyleCnt="4"/>
      <dgm:spPr/>
      <dgm:t>
        <a:bodyPr/>
        <a:lstStyle/>
        <a:p>
          <a:endParaRPr lang="en-US"/>
        </a:p>
      </dgm:t>
    </dgm:pt>
    <dgm:pt modelId="{C2E123C9-8538-3941-97BC-93B0503E4164}" type="pres">
      <dgm:prSet presAssocID="{BE99291D-9530-D548-AA60-FC8C4DFECA1A}" presName="arrow" presStyleLbl="node1" presStyleIdx="1" presStyleCnt="4"/>
      <dgm:spPr/>
      <dgm:t>
        <a:bodyPr/>
        <a:lstStyle/>
        <a:p>
          <a:endParaRPr lang="en-US"/>
        </a:p>
      </dgm:t>
    </dgm:pt>
    <dgm:pt modelId="{2ADD1B8D-B51D-2145-A2C5-AC16993197E7}" type="pres">
      <dgm:prSet presAssocID="{BE99291D-9530-D548-AA60-FC8C4DFECA1A}" presName="descendantArrow" presStyleCnt="0"/>
      <dgm:spPr/>
      <dgm:t>
        <a:bodyPr/>
        <a:lstStyle/>
        <a:p>
          <a:endParaRPr lang="en-US"/>
        </a:p>
      </dgm:t>
    </dgm:pt>
    <dgm:pt modelId="{1B438BB1-20ED-2144-B17A-D30B3EE04477}" type="pres">
      <dgm:prSet presAssocID="{BD5E65E6-9805-B446-8821-BAB67027E1E9}" presName="childTextArrow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57E533-2637-F14A-A1A9-D1A25B080487}" type="pres">
      <dgm:prSet presAssocID="{A1F35A8D-F162-5A43-801F-65FB8D1BE8DB}" presName="sp" presStyleCnt="0"/>
      <dgm:spPr/>
      <dgm:t>
        <a:bodyPr/>
        <a:lstStyle/>
        <a:p>
          <a:endParaRPr lang="en-US"/>
        </a:p>
      </dgm:t>
    </dgm:pt>
    <dgm:pt modelId="{48D4F6C1-B646-0F4A-B6F5-8B369C280B9C}" type="pres">
      <dgm:prSet presAssocID="{69629C6F-D0A7-9B4F-B886-1FB94896272D}" presName="arrowAndChildren" presStyleCnt="0"/>
      <dgm:spPr/>
      <dgm:t>
        <a:bodyPr/>
        <a:lstStyle/>
        <a:p>
          <a:endParaRPr lang="en-US"/>
        </a:p>
      </dgm:t>
    </dgm:pt>
    <dgm:pt modelId="{154A6014-E441-BE49-9E7A-446D723656DB}" type="pres">
      <dgm:prSet presAssocID="{69629C6F-D0A7-9B4F-B886-1FB94896272D}" presName="parentTextArrow" presStyleLbl="node1" presStyleIdx="1" presStyleCnt="4"/>
      <dgm:spPr/>
      <dgm:t>
        <a:bodyPr/>
        <a:lstStyle/>
        <a:p>
          <a:endParaRPr lang="en-US"/>
        </a:p>
      </dgm:t>
    </dgm:pt>
    <dgm:pt modelId="{29247B4E-652D-0F42-8A1E-9642F85FAE9C}" type="pres">
      <dgm:prSet presAssocID="{69629C6F-D0A7-9B4F-B886-1FB94896272D}" presName="arrow" presStyleLbl="node1" presStyleIdx="2" presStyleCnt="4"/>
      <dgm:spPr/>
      <dgm:t>
        <a:bodyPr/>
        <a:lstStyle/>
        <a:p>
          <a:endParaRPr lang="en-US"/>
        </a:p>
      </dgm:t>
    </dgm:pt>
    <dgm:pt modelId="{68129315-5E23-9647-8AC9-E409052632FB}" type="pres">
      <dgm:prSet presAssocID="{69629C6F-D0A7-9B4F-B886-1FB94896272D}" presName="descendantArrow" presStyleCnt="0"/>
      <dgm:spPr/>
      <dgm:t>
        <a:bodyPr/>
        <a:lstStyle/>
        <a:p>
          <a:endParaRPr lang="en-US"/>
        </a:p>
      </dgm:t>
    </dgm:pt>
    <dgm:pt modelId="{BF578F14-044A-3B47-8BC8-9BCCD491FE1F}" type="pres">
      <dgm:prSet presAssocID="{7F3ABE4C-303E-2840-86F8-5BC0766CC7BB}" presName="childTextArrow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28D85D-9559-4245-9DC8-8803BC7EEB2E}" type="pres">
      <dgm:prSet presAssocID="{4B078510-ECC1-2C44-B731-9BF06DEB001A}" presName="sp" presStyleCnt="0"/>
      <dgm:spPr/>
      <dgm:t>
        <a:bodyPr/>
        <a:lstStyle/>
        <a:p>
          <a:endParaRPr lang="en-US"/>
        </a:p>
      </dgm:t>
    </dgm:pt>
    <dgm:pt modelId="{095F4A52-4DC0-3E40-B1F3-229395DC9AD1}" type="pres">
      <dgm:prSet presAssocID="{D5C61AED-5C20-FA43-8290-01C6E50AA3D0}" presName="arrowAndChildren" presStyleCnt="0"/>
      <dgm:spPr/>
      <dgm:t>
        <a:bodyPr/>
        <a:lstStyle/>
        <a:p>
          <a:endParaRPr lang="en-US"/>
        </a:p>
      </dgm:t>
    </dgm:pt>
    <dgm:pt modelId="{DA41D8C1-2354-A343-B24F-433FF2B65E6F}" type="pres">
      <dgm:prSet presAssocID="{D5C61AED-5C20-FA43-8290-01C6E50AA3D0}" presName="parentTextArrow" presStyleLbl="node1" presStyleIdx="2" presStyleCnt="4"/>
      <dgm:spPr/>
      <dgm:t>
        <a:bodyPr/>
        <a:lstStyle/>
        <a:p>
          <a:endParaRPr lang="en-US"/>
        </a:p>
      </dgm:t>
    </dgm:pt>
    <dgm:pt modelId="{FDCFB178-507B-9043-807C-EA6DE37C843A}" type="pres">
      <dgm:prSet presAssocID="{D5C61AED-5C20-FA43-8290-01C6E50AA3D0}" presName="arrow" presStyleLbl="node1" presStyleIdx="3" presStyleCnt="4" custLinFactNeighborY="0"/>
      <dgm:spPr/>
      <dgm:t>
        <a:bodyPr/>
        <a:lstStyle/>
        <a:p>
          <a:endParaRPr lang="en-US"/>
        </a:p>
      </dgm:t>
    </dgm:pt>
    <dgm:pt modelId="{8DFFBC52-7823-7D4E-BE45-1441677F80B9}" type="pres">
      <dgm:prSet presAssocID="{D5C61AED-5C20-FA43-8290-01C6E50AA3D0}" presName="descendantArrow" presStyleCnt="0"/>
      <dgm:spPr/>
      <dgm:t>
        <a:bodyPr/>
        <a:lstStyle/>
        <a:p>
          <a:endParaRPr lang="en-US"/>
        </a:p>
      </dgm:t>
    </dgm:pt>
    <dgm:pt modelId="{D671C535-73D2-F047-83F2-F58645ED277A}" type="pres">
      <dgm:prSet presAssocID="{B6F8EED2-BAA0-A54B-87AC-5B92F1E1BD18}" presName="childTextArrow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0AC5130-420D-9446-92FA-B7AC7CC34D09}" type="presOf" srcId="{69629C6F-D0A7-9B4F-B886-1FB94896272D}" destId="{154A6014-E441-BE49-9E7A-446D723656DB}" srcOrd="0" destOrd="0" presId="urn:microsoft.com/office/officeart/2005/8/layout/process4"/>
    <dgm:cxn modelId="{1DEA2003-9D4F-924B-8A28-8EEC013D81A2}" type="presOf" srcId="{66BCB9BA-18CC-B948-94BC-C14C4D6429B1}" destId="{410D9517-21B1-C645-977A-1D88D2FD1203}" srcOrd="0" destOrd="0" presId="urn:microsoft.com/office/officeart/2005/8/layout/process4"/>
    <dgm:cxn modelId="{DC8090BD-BF02-E642-A4C3-E8E5BCFB44DD}" type="presOf" srcId="{BD5E65E6-9805-B446-8821-BAB67027E1E9}" destId="{1B438BB1-20ED-2144-B17A-D30B3EE04477}" srcOrd="0" destOrd="0" presId="urn:microsoft.com/office/officeart/2005/8/layout/process4"/>
    <dgm:cxn modelId="{351E655E-6995-EA40-AD92-B5A5AAF431A4}" type="presOf" srcId="{C5B58D4B-06DD-2646-8D24-04D072347534}" destId="{4317DA7B-4F64-D245-A61B-E76DDAA739A4}" srcOrd="0" destOrd="0" presId="urn:microsoft.com/office/officeart/2005/8/layout/process4"/>
    <dgm:cxn modelId="{8E46D174-13F5-BD4D-84C5-63CB5076B6CD}" srcId="{69629C6F-D0A7-9B4F-B886-1FB94896272D}" destId="{7F3ABE4C-303E-2840-86F8-5BC0766CC7BB}" srcOrd="0" destOrd="0" parTransId="{13A99261-2DA6-B74C-9559-1E224F324173}" sibTransId="{6F1D56DB-3CD4-1B46-AE1A-3C98EAC9C548}"/>
    <dgm:cxn modelId="{36597217-F69A-D24F-ADC7-E7138F3036DF}" type="presOf" srcId="{D5C61AED-5C20-FA43-8290-01C6E50AA3D0}" destId="{FDCFB178-507B-9043-807C-EA6DE37C843A}" srcOrd="1" destOrd="0" presId="urn:microsoft.com/office/officeart/2005/8/layout/process4"/>
    <dgm:cxn modelId="{BFCF0A68-99A2-184B-9062-F7F0E6DFB1CE}" srcId="{C5B58D4B-06DD-2646-8D24-04D072347534}" destId="{D5C61AED-5C20-FA43-8290-01C6E50AA3D0}" srcOrd="0" destOrd="0" parTransId="{AA7B7794-5B92-D74E-9FD5-FCC9F830AA71}" sibTransId="{4B078510-ECC1-2C44-B731-9BF06DEB001A}"/>
    <dgm:cxn modelId="{93F5D30A-067E-2648-8335-44A9E3469BD2}" srcId="{C5B58D4B-06DD-2646-8D24-04D072347534}" destId="{66BCB9BA-18CC-B948-94BC-C14C4D6429B1}" srcOrd="3" destOrd="0" parTransId="{D63FCAAC-DEF9-8042-8494-280F12D12268}" sibTransId="{12871B3C-6984-D542-9DD0-ECADAB7192DF}"/>
    <dgm:cxn modelId="{4E1F0BBF-A38F-6645-BC1D-D8629E8CF223}" type="presOf" srcId="{7F3ABE4C-303E-2840-86F8-5BC0766CC7BB}" destId="{BF578F14-044A-3B47-8BC8-9BCCD491FE1F}" srcOrd="0" destOrd="0" presId="urn:microsoft.com/office/officeart/2005/8/layout/process4"/>
    <dgm:cxn modelId="{EC096240-8779-254E-B544-74B6ABF63C38}" type="presOf" srcId="{D5C61AED-5C20-FA43-8290-01C6E50AA3D0}" destId="{DA41D8C1-2354-A343-B24F-433FF2B65E6F}" srcOrd="0" destOrd="0" presId="urn:microsoft.com/office/officeart/2005/8/layout/process4"/>
    <dgm:cxn modelId="{EA262208-E04D-5749-8067-8EE3108A613F}" type="presOf" srcId="{C69DAFD4-D25F-E344-B2E6-6E7D2938C066}" destId="{FE78C37A-3CE5-C147-AD94-4258C49A8C54}" srcOrd="0" destOrd="0" presId="urn:microsoft.com/office/officeart/2005/8/layout/process4"/>
    <dgm:cxn modelId="{357D09B0-C2BC-F14C-AA37-825CB4BE888C}" srcId="{D5C61AED-5C20-FA43-8290-01C6E50AA3D0}" destId="{B6F8EED2-BAA0-A54B-87AC-5B92F1E1BD18}" srcOrd="0" destOrd="0" parTransId="{5BEF96A3-3736-5546-AC0D-DCD44F97F9FF}" sibTransId="{DEA3E0B5-262C-904F-9D76-84D0A8497448}"/>
    <dgm:cxn modelId="{121F8B17-FEC7-CB4E-A9B4-EFA914FADA6C}" srcId="{C5B58D4B-06DD-2646-8D24-04D072347534}" destId="{69629C6F-D0A7-9B4F-B886-1FB94896272D}" srcOrd="1" destOrd="0" parTransId="{F62C01D9-9E4E-BD46-B2B6-668DCE8AEC92}" sibTransId="{A1F35A8D-F162-5A43-801F-65FB8D1BE8DB}"/>
    <dgm:cxn modelId="{4626593E-819C-6C43-AD6C-4AC699D6DBA3}" type="presOf" srcId="{B6F8EED2-BAA0-A54B-87AC-5B92F1E1BD18}" destId="{D671C535-73D2-F047-83F2-F58645ED277A}" srcOrd="0" destOrd="0" presId="urn:microsoft.com/office/officeart/2005/8/layout/process4"/>
    <dgm:cxn modelId="{6A585807-F517-5047-BD2F-524EB46070BD}" srcId="{BE99291D-9530-D548-AA60-FC8C4DFECA1A}" destId="{BD5E65E6-9805-B446-8821-BAB67027E1E9}" srcOrd="0" destOrd="0" parTransId="{0711A292-3FE4-4842-A07B-F6388B652F3D}" sibTransId="{2D219ED7-5D7B-6341-9BEF-AFFBA77F3D0B}"/>
    <dgm:cxn modelId="{5520B05F-CE1C-814F-B47B-375E98DE375E}" type="presOf" srcId="{66BCB9BA-18CC-B948-94BC-C14C4D6429B1}" destId="{669C7C2B-9D92-8B4E-B995-E00D631883E9}" srcOrd="1" destOrd="0" presId="urn:microsoft.com/office/officeart/2005/8/layout/process4"/>
    <dgm:cxn modelId="{0A4952C7-7E7B-A84B-992F-666909FF0F1F}" type="presOf" srcId="{BE99291D-9530-D548-AA60-FC8C4DFECA1A}" destId="{C2E123C9-8538-3941-97BC-93B0503E4164}" srcOrd="1" destOrd="0" presId="urn:microsoft.com/office/officeart/2005/8/layout/process4"/>
    <dgm:cxn modelId="{E9D76DA3-22BA-F843-BCE1-6D43959F92C6}" type="presOf" srcId="{BE99291D-9530-D548-AA60-FC8C4DFECA1A}" destId="{406E355B-F5CC-6A4B-931D-FA98C94767CF}" srcOrd="0" destOrd="0" presId="urn:microsoft.com/office/officeart/2005/8/layout/process4"/>
    <dgm:cxn modelId="{4104A2A8-F2C0-0A46-A695-AE9033791B58}" srcId="{C5B58D4B-06DD-2646-8D24-04D072347534}" destId="{BE99291D-9530-D548-AA60-FC8C4DFECA1A}" srcOrd="2" destOrd="0" parTransId="{B67C690B-1C1F-0B40-B6CB-C8E4407E4600}" sibTransId="{C703A2E7-D3D2-0145-AB91-B580173D7063}"/>
    <dgm:cxn modelId="{29FA708D-A9DD-2E42-B005-7DC73C6F74A2}" type="presOf" srcId="{69629C6F-D0A7-9B4F-B886-1FB94896272D}" destId="{29247B4E-652D-0F42-8A1E-9642F85FAE9C}" srcOrd="1" destOrd="0" presId="urn:microsoft.com/office/officeart/2005/8/layout/process4"/>
    <dgm:cxn modelId="{482FBC5E-B91D-774E-B74A-6F2900A5CEB9}" srcId="{66BCB9BA-18CC-B948-94BC-C14C4D6429B1}" destId="{C69DAFD4-D25F-E344-B2E6-6E7D2938C066}" srcOrd="0" destOrd="0" parTransId="{333C7E79-E365-624F-8DBD-5BE8DC4E234E}" sibTransId="{CDA9CBA7-5B35-B74F-BF96-BCE0D217D8E5}"/>
    <dgm:cxn modelId="{F595A854-1FC8-974D-8CCB-3C01DC41F3A7}" type="presParOf" srcId="{4317DA7B-4F64-D245-A61B-E76DDAA739A4}" destId="{89179F0B-18B7-D44E-AE90-4B2F98C4CB66}" srcOrd="0" destOrd="0" presId="urn:microsoft.com/office/officeart/2005/8/layout/process4"/>
    <dgm:cxn modelId="{A34B70ED-C900-ED42-95EE-807CFA9657A5}" type="presParOf" srcId="{89179F0B-18B7-D44E-AE90-4B2F98C4CB66}" destId="{410D9517-21B1-C645-977A-1D88D2FD1203}" srcOrd="0" destOrd="0" presId="urn:microsoft.com/office/officeart/2005/8/layout/process4"/>
    <dgm:cxn modelId="{B622B696-F237-A54B-8B62-F94F8AC9578D}" type="presParOf" srcId="{89179F0B-18B7-D44E-AE90-4B2F98C4CB66}" destId="{669C7C2B-9D92-8B4E-B995-E00D631883E9}" srcOrd="1" destOrd="0" presId="urn:microsoft.com/office/officeart/2005/8/layout/process4"/>
    <dgm:cxn modelId="{BF95A05C-BCFD-7242-9E6D-65A93E85128D}" type="presParOf" srcId="{89179F0B-18B7-D44E-AE90-4B2F98C4CB66}" destId="{2204C1EB-9504-9545-A7F1-DAED7AACB9FE}" srcOrd="2" destOrd="0" presId="urn:microsoft.com/office/officeart/2005/8/layout/process4"/>
    <dgm:cxn modelId="{6F443471-4702-9C4A-853F-A3E9D08FD68E}" type="presParOf" srcId="{2204C1EB-9504-9545-A7F1-DAED7AACB9FE}" destId="{FE78C37A-3CE5-C147-AD94-4258C49A8C54}" srcOrd="0" destOrd="0" presId="urn:microsoft.com/office/officeart/2005/8/layout/process4"/>
    <dgm:cxn modelId="{AA6D5364-68B1-9644-973B-3C1146B82F48}" type="presParOf" srcId="{4317DA7B-4F64-D245-A61B-E76DDAA739A4}" destId="{2A4C58EB-DED1-E94D-AC87-B2C6C1743C17}" srcOrd="1" destOrd="0" presId="urn:microsoft.com/office/officeart/2005/8/layout/process4"/>
    <dgm:cxn modelId="{A02BA3E1-9168-6E49-AE46-CAB13E624A92}" type="presParOf" srcId="{4317DA7B-4F64-D245-A61B-E76DDAA739A4}" destId="{8644A700-77A3-7747-AB12-30993D082CE6}" srcOrd="2" destOrd="0" presId="urn:microsoft.com/office/officeart/2005/8/layout/process4"/>
    <dgm:cxn modelId="{D99E3EE5-3B52-5846-B48E-D8DEECD711AB}" type="presParOf" srcId="{8644A700-77A3-7747-AB12-30993D082CE6}" destId="{406E355B-F5CC-6A4B-931D-FA98C94767CF}" srcOrd="0" destOrd="0" presId="urn:microsoft.com/office/officeart/2005/8/layout/process4"/>
    <dgm:cxn modelId="{94EE451C-F75F-564A-80A9-A04C3E2D6F18}" type="presParOf" srcId="{8644A700-77A3-7747-AB12-30993D082CE6}" destId="{C2E123C9-8538-3941-97BC-93B0503E4164}" srcOrd="1" destOrd="0" presId="urn:microsoft.com/office/officeart/2005/8/layout/process4"/>
    <dgm:cxn modelId="{2BBEC77A-2607-7043-8BC3-767C0CFFC5B7}" type="presParOf" srcId="{8644A700-77A3-7747-AB12-30993D082CE6}" destId="{2ADD1B8D-B51D-2145-A2C5-AC16993197E7}" srcOrd="2" destOrd="0" presId="urn:microsoft.com/office/officeart/2005/8/layout/process4"/>
    <dgm:cxn modelId="{99D8281D-3C05-F447-A679-4F3359FBAC2C}" type="presParOf" srcId="{2ADD1B8D-B51D-2145-A2C5-AC16993197E7}" destId="{1B438BB1-20ED-2144-B17A-D30B3EE04477}" srcOrd="0" destOrd="0" presId="urn:microsoft.com/office/officeart/2005/8/layout/process4"/>
    <dgm:cxn modelId="{143D8EFE-B75D-2540-B27F-22CC775C1756}" type="presParOf" srcId="{4317DA7B-4F64-D245-A61B-E76DDAA739A4}" destId="{3E57E533-2637-F14A-A1A9-D1A25B080487}" srcOrd="3" destOrd="0" presId="urn:microsoft.com/office/officeart/2005/8/layout/process4"/>
    <dgm:cxn modelId="{F6E383F7-1CC4-FC40-85E3-F4C60659DCB0}" type="presParOf" srcId="{4317DA7B-4F64-D245-A61B-E76DDAA739A4}" destId="{48D4F6C1-B646-0F4A-B6F5-8B369C280B9C}" srcOrd="4" destOrd="0" presId="urn:microsoft.com/office/officeart/2005/8/layout/process4"/>
    <dgm:cxn modelId="{226BACEF-BFCB-AA49-80BB-A78A0A65EA4E}" type="presParOf" srcId="{48D4F6C1-B646-0F4A-B6F5-8B369C280B9C}" destId="{154A6014-E441-BE49-9E7A-446D723656DB}" srcOrd="0" destOrd="0" presId="urn:microsoft.com/office/officeart/2005/8/layout/process4"/>
    <dgm:cxn modelId="{B31A9257-9AEA-D84C-98E8-5941B023BC5E}" type="presParOf" srcId="{48D4F6C1-B646-0F4A-B6F5-8B369C280B9C}" destId="{29247B4E-652D-0F42-8A1E-9642F85FAE9C}" srcOrd="1" destOrd="0" presId="urn:microsoft.com/office/officeart/2005/8/layout/process4"/>
    <dgm:cxn modelId="{F0606CB3-FEFA-564F-9C5F-A13421131375}" type="presParOf" srcId="{48D4F6C1-B646-0F4A-B6F5-8B369C280B9C}" destId="{68129315-5E23-9647-8AC9-E409052632FB}" srcOrd="2" destOrd="0" presId="urn:microsoft.com/office/officeart/2005/8/layout/process4"/>
    <dgm:cxn modelId="{DFAC9F8B-389C-3847-B6E8-899E481B0E8E}" type="presParOf" srcId="{68129315-5E23-9647-8AC9-E409052632FB}" destId="{BF578F14-044A-3B47-8BC8-9BCCD491FE1F}" srcOrd="0" destOrd="0" presId="urn:microsoft.com/office/officeart/2005/8/layout/process4"/>
    <dgm:cxn modelId="{934CDF03-B6A6-8B47-9E2E-DF36E7955160}" type="presParOf" srcId="{4317DA7B-4F64-D245-A61B-E76DDAA739A4}" destId="{C328D85D-9559-4245-9DC8-8803BC7EEB2E}" srcOrd="5" destOrd="0" presId="urn:microsoft.com/office/officeart/2005/8/layout/process4"/>
    <dgm:cxn modelId="{7C6FFD3D-3486-AD49-8110-D75BA78F1A58}" type="presParOf" srcId="{4317DA7B-4F64-D245-A61B-E76DDAA739A4}" destId="{095F4A52-4DC0-3E40-B1F3-229395DC9AD1}" srcOrd="6" destOrd="0" presId="urn:microsoft.com/office/officeart/2005/8/layout/process4"/>
    <dgm:cxn modelId="{FD304EE9-6572-A241-86DB-4CF8B3716C4D}" type="presParOf" srcId="{095F4A52-4DC0-3E40-B1F3-229395DC9AD1}" destId="{DA41D8C1-2354-A343-B24F-433FF2B65E6F}" srcOrd="0" destOrd="0" presId="urn:microsoft.com/office/officeart/2005/8/layout/process4"/>
    <dgm:cxn modelId="{36918E39-2F10-8845-BDF9-9057D7647A3F}" type="presParOf" srcId="{095F4A52-4DC0-3E40-B1F3-229395DC9AD1}" destId="{FDCFB178-507B-9043-807C-EA6DE37C843A}" srcOrd="1" destOrd="0" presId="urn:microsoft.com/office/officeart/2005/8/layout/process4"/>
    <dgm:cxn modelId="{6A8C5394-8C98-EF45-881F-08B3F2EF1855}" type="presParOf" srcId="{095F4A52-4DC0-3E40-B1F3-229395DC9AD1}" destId="{8DFFBC52-7823-7D4E-BE45-1441677F80B9}" srcOrd="2" destOrd="0" presId="urn:microsoft.com/office/officeart/2005/8/layout/process4"/>
    <dgm:cxn modelId="{78A47126-D67B-9B48-B0AE-8DE57DF82ECD}" type="presParOf" srcId="{8DFFBC52-7823-7D4E-BE45-1441677F80B9}" destId="{D671C535-73D2-F047-83F2-F58645ED277A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BBEEBF43-D7B5-684E-B214-D03C0AB39C72}" type="doc">
      <dgm:prSet loTypeId="urn:microsoft.com/office/officeart/2008/layout/BendingPictureBlocks" loCatId="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28D12C1-A1D8-D94F-AC0B-33E8E057D109}">
      <dgm:prSet phldrT="[Text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sz="1800" dirty="0" smtClean="0"/>
            <a:t>Data</a:t>
          </a:r>
          <a:endParaRPr lang="en-US" sz="1800" dirty="0"/>
        </a:p>
      </dgm:t>
    </dgm:pt>
    <dgm:pt modelId="{A4C5F4AF-83F6-A247-BC12-EFF542BA011D}" type="parTrans" cxnId="{03DF0BD5-3DFA-184D-972D-A6E127D237C8}">
      <dgm:prSet/>
      <dgm:spPr/>
      <dgm:t>
        <a:bodyPr/>
        <a:lstStyle/>
        <a:p>
          <a:endParaRPr lang="en-US"/>
        </a:p>
      </dgm:t>
    </dgm:pt>
    <dgm:pt modelId="{B77A389A-46EF-2B4B-92BC-26ED0FC3BD6E}" type="sibTrans" cxnId="{03DF0BD5-3DFA-184D-972D-A6E127D237C8}">
      <dgm:prSet/>
      <dgm:spPr/>
      <dgm:t>
        <a:bodyPr/>
        <a:lstStyle/>
        <a:p>
          <a:endParaRPr lang="en-US"/>
        </a:p>
      </dgm:t>
    </dgm:pt>
    <dgm:pt modelId="{81BA3B6D-F844-E144-8B25-99474E0FAFAD}">
      <dgm:prSet phldrT="[Text]" custT="1"/>
      <dgm:spPr>
        <a:solidFill>
          <a:srgbClr val="68BB4D"/>
        </a:solidFill>
      </dgm:spPr>
      <dgm:t>
        <a:bodyPr/>
        <a:lstStyle/>
        <a:p>
          <a:r>
            <a:rPr lang="en-US" sz="3200" dirty="0" smtClean="0"/>
            <a:t>Demand</a:t>
          </a:r>
          <a:endParaRPr lang="en-US" sz="3200" dirty="0"/>
        </a:p>
      </dgm:t>
    </dgm:pt>
    <dgm:pt modelId="{AD7D5D69-F5CC-B84D-BAC3-68599CB813DE}" type="parTrans" cxnId="{94E4B846-D91B-D246-8533-A3F3A17AA06B}">
      <dgm:prSet/>
      <dgm:spPr/>
      <dgm:t>
        <a:bodyPr/>
        <a:lstStyle/>
        <a:p>
          <a:endParaRPr lang="en-US"/>
        </a:p>
      </dgm:t>
    </dgm:pt>
    <dgm:pt modelId="{940F4026-E8EB-0645-A7CE-B478BCC49623}" type="sibTrans" cxnId="{94E4B846-D91B-D246-8533-A3F3A17AA06B}">
      <dgm:prSet/>
      <dgm:spPr/>
      <dgm:t>
        <a:bodyPr/>
        <a:lstStyle/>
        <a:p>
          <a:endParaRPr lang="en-US"/>
        </a:p>
      </dgm:t>
    </dgm:pt>
    <dgm:pt modelId="{AD03301C-96F0-AB4C-8229-CFEB023CC840}">
      <dgm:prSet phldrT="[Text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sz="1800" dirty="0" smtClean="0"/>
            <a:t>People</a:t>
          </a:r>
          <a:endParaRPr lang="en-US" sz="1800" dirty="0"/>
        </a:p>
      </dgm:t>
    </dgm:pt>
    <dgm:pt modelId="{1F8D2B10-850D-8346-AB6F-51B3A909A655}" type="parTrans" cxnId="{030C2B0E-873D-B448-9A38-0F50AE4038DF}">
      <dgm:prSet/>
      <dgm:spPr/>
      <dgm:t>
        <a:bodyPr/>
        <a:lstStyle/>
        <a:p>
          <a:endParaRPr lang="en-US"/>
        </a:p>
      </dgm:t>
    </dgm:pt>
    <dgm:pt modelId="{39AC9392-F842-E346-9BEF-D5A1C701B931}" type="sibTrans" cxnId="{030C2B0E-873D-B448-9A38-0F50AE4038DF}">
      <dgm:prSet/>
      <dgm:spPr/>
      <dgm:t>
        <a:bodyPr/>
        <a:lstStyle/>
        <a:p>
          <a:endParaRPr lang="en-US"/>
        </a:p>
      </dgm:t>
    </dgm:pt>
    <dgm:pt modelId="{482B20F7-77A8-6F40-95F9-0C3E1C34CBA1}" type="pres">
      <dgm:prSet presAssocID="{BBEEBF43-D7B5-684E-B214-D03C0AB39C72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55EC0A9F-317B-944E-8258-FE68F52A623E}" type="pres">
      <dgm:prSet presAssocID="{528D12C1-A1D8-D94F-AC0B-33E8E057D109}" presName="composite" presStyleCnt="0"/>
      <dgm:spPr/>
    </dgm:pt>
    <dgm:pt modelId="{A2738F3B-F331-D545-9BA3-B9C02D9B2BF9}" type="pres">
      <dgm:prSet presAssocID="{528D12C1-A1D8-D94F-AC0B-33E8E057D109}" presName="rect1" presStyleLbl="bgImgPlace1" presStyleIdx="0" presStyleCnt="3" custLinFactNeighborX="2840" custLinFactNeighborY="-15769"/>
      <dgm:spPr>
        <a:blipFill>
          <a:blip xmlns:r="http://schemas.openxmlformats.org/officeDocument/2006/relationships" r:embed="rId1">
            <a:alphaModFix amt="5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  <dgm:t>
        <a:bodyPr/>
        <a:lstStyle/>
        <a:p>
          <a:endParaRPr lang="en-US"/>
        </a:p>
      </dgm:t>
    </dgm:pt>
    <dgm:pt modelId="{A67B46CB-1BDD-7C4D-B834-F11097760FD6}" type="pres">
      <dgm:prSet presAssocID="{528D12C1-A1D8-D94F-AC0B-33E8E057D109}" presName="rect2" presStyleLbl="node1" presStyleIdx="0" presStyleCnt="3" custScaleX="139095" custLinFactNeighborX="-22006" custLinFactNeighborY="-356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DC2368-5254-2C42-BA24-1DC0502BB79A}" type="pres">
      <dgm:prSet presAssocID="{B77A389A-46EF-2B4B-92BC-26ED0FC3BD6E}" presName="sibTrans" presStyleCnt="0"/>
      <dgm:spPr/>
    </dgm:pt>
    <dgm:pt modelId="{B7FF416B-1AAE-2442-96D5-BBC3CF6C9491}" type="pres">
      <dgm:prSet presAssocID="{81BA3B6D-F844-E144-8B25-99474E0FAFAD}" presName="composite" presStyleCnt="0"/>
      <dgm:spPr/>
    </dgm:pt>
    <dgm:pt modelId="{63FABC25-94B0-EC47-8FCB-FA6FC2846022}" type="pres">
      <dgm:prSet presAssocID="{81BA3B6D-F844-E144-8B25-99474E0FAFAD}" presName="rect1" presStyleLbl="bgImgPlace1" presStyleIdx="1" presStyleCnt="3" custScaleX="110379" custScaleY="111798" custLinFactNeighborX="22559" custLinFactNeighborY="25199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</dgm:spPr>
      <dgm:t>
        <a:bodyPr/>
        <a:lstStyle/>
        <a:p>
          <a:endParaRPr lang="en-US"/>
        </a:p>
      </dgm:t>
    </dgm:pt>
    <dgm:pt modelId="{C73B4AD1-9174-AF46-B860-5069C8201592}" type="pres">
      <dgm:prSet presAssocID="{81BA3B6D-F844-E144-8B25-99474E0FAFAD}" presName="rect2" presStyleLbl="node1" presStyleIdx="1" presStyleCnt="3" custScaleX="179544" custScaleY="127037" custLinFactNeighborX="2024" custLinFactNeighborY="220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7EE888-EA9F-F248-8659-16039CB0100C}" type="pres">
      <dgm:prSet presAssocID="{940F4026-E8EB-0645-A7CE-B478BCC49623}" presName="sibTrans" presStyleCnt="0"/>
      <dgm:spPr/>
    </dgm:pt>
    <dgm:pt modelId="{D3AA9993-ABAB-EC45-B98B-1B9EC72D36C3}" type="pres">
      <dgm:prSet presAssocID="{AD03301C-96F0-AB4C-8229-CFEB023CC840}" presName="composite" presStyleCnt="0"/>
      <dgm:spPr/>
    </dgm:pt>
    <dgm:pt modelId="{7B972EBF-6A44-D14C-9ECC-EA7ACBCE85ED}" type="pres">
      <dgm:prSet presAssocID="{AD03301C-96F0-AB4C-8229-CFEB023CC840}" presName="rect1" presStyleLbl="bgImgPlace1" presStyleIdx="2" presStyleCnt="3" custScaleX="89255" custScaleY="83925" custLinFactNeighborX="-82927" custLinFactNeighborY="7949"/>
      <dgm:spPr>
        <a:blipFill>
          <a:blip xmlns:r="http://schemas.openxmlformats.org/officeDocument/2006/relationships" r:embed="rId3">
            <a:alphaModFix amt="5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</dgm:spPr>
      <dgm:t>
        <a:bodyPr/>
        <a:lstStyle/>
        <a:p>
          <a:endParaRPr lang="en-US"/>
        </a:p>
      </dgm:t>
    </dgm:pt>
    <dgm:pt modelId="{1ECFEC5B-9116-2E4F-9959-0F773517909D}" type="pres">
      <dgm:prSet presAssocID="{AD03301C-96F0-AB4C-8229-CFEB023CC840}" presName="rect2" presStyleLbl="node1" presStyleIdx="2" presStyleCnt="3" custScaleX="129263" custLinFactX="-70786" custLinFactNeighborX="-100000" custLinFactNeighborY="523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BFF7842-BECA-2448-8982-BB5F25F7C398}" type="presOf" srcId="{AD03301C-96F0-AB4C-8229-CFEB023CC840}" destId="{1ECFEC5B-9116-2E4F-9959-0F773517909D}" srcOrd="0" destOrd="0" presId="urn:microsoft.com/office/officeart/2008/layout/BendingPictureBlocks"/>
    <dgm:cxn modelId="{94E4B846-D91B-D246-8533-A3F3A17AA06B}" srcId="{BBEEBF43-D7B5-684E-B214-D03C0AB39C72}" destId="{81BA3B6D-F844-E144-8B25-99474E0FAFAD}" srcOrd="1" destOrd="0" parTransId="{AD7D5D69-F5CC-B84D-BAC3-68599CB813DE}" sibTransId="{940F4026-E8EB-0645-A7CE-B478BCC49623}"/>
    <dgm:cxn modelId="{D94DF652-8BD6-D047-B717-8C38CCFD4651}" type="presOf" srcId="{528D12C1-A1D8-D94F-AC0B-33E8E057D109}" destId="{A67B46CB-1BDD-7C4D-B834-F11097760FD6}" srcOrd="0" destOrd="0" presId="urn:microsoft.com/office/officeart/2008/layout/BendingPictureBlocks"/>
    <dgm:cxn modelId="{030C2B0E-873D-B448-9A38-0F50AE4038DF}" srcId="{BBEEBF43-D7B5-684E-B214-D03C0AB39C72}" destId="{AD03301C-96F0-AB4C-8229-CFEB023CC840}" srcOrd="2" destOrd="0" parTransId="{1F8D2B10-850D-8346-AB6F-51B3A909A655}" sibTransId="{39AC9392-F842-E346-9BEF-D5A1C701B931}"/>
    <dgm:cxn modelId="{B422001E-3853-C249-AB42-A36EAB6CEAE6}" type="presOf" srcId="{BBEEBF43-D7B5-684E-B214-D03C0AB39C72}" destId="{482B20F7-77A8-6F40-95F9-0C3E1C34CBA1}" srcOrd="0" destOrd="0" presId="urn:microsoft.com/office/officeart/2008/layout/BendingPictureBlocks"/>
    <dgm:cxn modelId="{312F9079-E054-C547-BDE2-94D9CC236CAF}" type="presOf" srcId="{81BA3B6D-F844-E144-8B25-99474E0FAFAD}" destId="{C73B4AD1-9174-AF46-B860-5069C8201592}" srcOrd="0" destOrd="0" presId="urn:microsoft.com/office/officeart/2008/layout/BendingPictureBlocks"/>
    <dgm:cxn modelId="{03DF0BD5-3DFA-184D-972D-A6E127D237C8}" srcId="{BBEEBF43-D7B5-684E-B214-D03C0AB39C72}" destId="{528D12C1-A1D8-D94F-AC0B-33E8E057D109}" srcOrd="0" destOrd="0" parTransId="{A4C5F4AF-83F6-A247-BC12-EFF542BA011D}" sibTransId="{B77A389A-46EF-2B4B-92BC-26ED0FC3BD6E}"/>
    <dgm:cxn modelId="{DA48F244-6991-BD46-9E8D-00BAA0FA81D7}" type="presParOf" srcId="{482B20F7-77A8-6F40-95F9-0C3E1C34CBA1}" destId="{55EC0A9F-317B-944E-8258-FE68F52A623E}" srcOrd="0" destOrd="0" presId="urn:microsoft.com/office/officeart/2008/layout/BendingPictureBlocks"/>
    <dgm:cxn modelId="{198DDC3A-3F4C-E843-9EA0-8FBCFB14BD9D}" type="presParOf" srcId="{55EC0A9F-317B-944E-8258-FE68F52A623E}" destId="{A2738F3B-F331-D545-9BA3-B9C02D9B2BF9}" srcOrd="0" destOrd="0" presId="urn:microsoft.com/office/officeart/2008/layout/BendingPictureBlocks"/>
    <dgm:cxn modelId="{99FCF5CA-8E3C-3C4C-AB45-D1E067A87E47}" type="presParOf" srcId="{55EC0A9F-317B-944E-8258-FE68F52A623E}" destId="{A67B46CB-1BDD-7C4D-B834-F11097760FD6}" srcOrd="1" destOrd="0" presId="urn:microsoft.com/office/officeart/2008/layout/BendingPictureBlocks"/>
    <dgm:cxn modelId="{7E8580A0-0CDA-F44F-B133-6A73B8C84C64}" type="presParOf" srcId="{482B20F7-77A8-6F40-95F9-0C3E1C34CBA1}" destId="{ECDC2368-5254-2C42-BA24-1DC0502BB79A}" srcOrd="1" destOrd="0" presId="urn:microsoft.com/office/officeart/2008/layout/BendingPictureBlocks"/>
    <dgm:cxn modelId="{5A2F9E6C-7A27-494C-901D-8733B951E05D}" type="presParOf" srcId="{482B20F7-77A8-6F40-95F9-0C3E1C34CBA1}" destId="{B7FF416B-1AAE-2442-96D5-BBC3CF6C9491}" srcOrd="2" destOrd="0" presId="urn:microsoft.com/office/officeart/2008/layout/BendingPictureBlocks"/>
    <dgm:cxn modelId="{D19C4AFD-9B71-5341-9486-ACE12BC52A3C}" type="presParOf" srcId="{B7FF416B-1AAE-2442-96D5-BBC3CF6C9491}" destId="{63FABC25-94B0-EC47-8FCB-FA6FC2846022}" srcOrd="0" destOrd="0" presId="urn:microsoft.com/office/officeart/2008/layout/BendingPictureBlocks"/>
    <dgm:cxn modelId="{877F07CE-C1B7-3C4D-982F-5AD138B06415}" type="presParOf" srcId="{B7FF416B-1AAE-2442-96D5-BBC3CF6C9491}" destId="{C73B4AD1-9174-AF46-B860-5069C8201592}" srcOrd="1" destOrd="0" presId="urn:microsoft.com/office/officeart/2008/layout/BendingPictureBlocks"/>
    <dgm:cxn modelId="{4BE9F562-6B39-1244-B64B-F167FCFCD847}" type="presParOf" srcId="{482B20F7-77A8-6F40-95F9-0C3E1C34CBA1}" destId="{BA7EE888-EA9F-F248-8659-16039CB0100C}" srcOrd="3" destOrd="0" presId="urn:microsoft.com/office/officeart/2008/layout/BendingPictureBlocks"/>
    <dgm:cxn modelId="{301CDFB4-42E1-1F40-8AE3-ECE31C0EC123}" type="presParOf" srcId="{482B20F7-77A8-6F40-95F9-0C3E1C34CBA1}" destId="{D3AA9993-ABAB-EC45-B98B-1B9EC72D36C3}" srcOrd="4" destOrd="0" presId="urn:microsoft.com/office/officeart/2008/layout/BendingPictureBlocks"/>
    <dgm:cxn modelId="{8D29CF05-BBA6-CD4A-BA16-A4C16F5C7D41}" type="presParOf" srcId="{D3AA9993-ABAB-EC45-B98B-1B9EC72D36C3}" destId="{7B972EBF-6A44-D14C-9ECC-EA7ACBCE85ED}" srcOrd="0" destOrd="0" presId="urn:microsoft.com/office/officeart/2008/layout/BendingPictureBlocks"/>
    <dgm:cxn modelId="{D3F36D70-EDE5-AA45-830A-5BAA85E72A47}" type="presParOf" srcId="{D3AA9993-ABAB-EC45-B98B-1B9EC72D36C3}" destId="{1ECFEC5B-9116-2E4F-9959-0F773517909D}" srcOrd="1" destOrd="0" presId="urn:microsoft.com/office/officeart/2008/layout/BendingPictureBlock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587EC4BF-CD8F-8B44-BF01-490EC3BF0D4C}" type="doc">
      <dgm:prSet loTypeId="urn:microsoft.com/office/officeart/2009/layout/CircleArrowProcess" loCatId="" qsTypeId="urn:microsoft.com/office/officeart/2005/8/quickstyle/simple4" qsCatId="simple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4859AA96-7BB9-074F-9CBE-A5C4B96416BF}">
      <dgm:prSet/>
      <dgm:spPr/>
      <dgm:t>
        <a:bodyPr/>
        <a:lstStyle/>
        <a:p>
          <a:pPr rtl="0"/>
          <a:r>
            <a:rPr lang="en-US" dirty="0" smtClean="0"/>
            <a:t>App Server </a:t>
          </a:r>
          <a:endParaRPr lang="en-US" dirty="0"/>
        </a:p>
      </dgm:t>
    </dgm:pt>
    <dgm:pt modelId="{F272FA96-C861-4D42-8D74-D5EDBDDA5033}" type="parTrans" cxnId="{2DDCE475-7486-BB41-88F1-D25A026B2CBC}">
      <dgm:prSet/>
      <dgm:spPr/>
      <dgm:t>
        <a:bodyPr/>
        <a:lstStyle/>
        <a:p>
          <a:endParaRPr lang="en-US"/>
        </a:p>
      </dgm:t>
    </dgm:pt>
    <dgm:pt modelId="{1B19A708-5F20-384F-B540-2F7986790511}" type="sibTrans" cxnId="{2DDCE475-7486-BB41-88F1-D25A026B2CBC}">
      <dgm:prSet/>
      <dgm:spPr/>
      <dgm:t>
        <a:bodyPr/>
        <a:lstStyle/>
        <a:p>
          <a:endParaRPr lang="en-US"/>
        </a:p>
      </dgm:t>
    </dgm:pt>
    <dgm:pt modelId="{E102B2BB-68DE-A24E-9966-2ED1BCF2044F}">
      <dgm:prSet/>
      <dgm:spPr/>
      <dgm:t>
        <a:bodyPr/>
        <a:lstStyle/>
        <a:p>
          <a:pPr rtl="0"/>
          <a:r>
            <a:rPr lang="en-US" dirty="0" smtClean="0"/>
            <a:t>Data Transfers</a:t>
          </a:r>
          <a:endParaRPr lang="en-US" dirty="0"/>
        </a:p>
      </dgm:t>
    </dgm:pt>
    <dgm:pt modelId="{5C00E97E-DE82-2148-8C78-CD8B6948DD72}" type="parTrans" cxnId="{D24DEA4A-802A-9949-B6DF-B9E077EA04A3}">
      <dgm:prSet/>
      <dgm:spPr/>
      <dgm:t>
        <a:bodyPr/>
        <a:lstStyle/>
        <a:p>
          <a:endParaRPr lang="en-US"/>
        </a:p>
      </dgm:t>
    </dgm:pt>
    <dgm:pt modelId="{28BB2ADE-A5A6-4E42-B46D-C9D79E49AC5F}" type="sibTrans" cxnId="{D24DEA4A-802A-9949-B6DF-B9E077EA04A3}">
      <dgm:prSet/>
      <dgm:spPr/>
      <dgm:t>
        <a:bodyPr/>
        <a:lstStyle/>
        <a:p>
          <a:endParaRPr lang="en-US"/>
        </a:p>
      </dgm:t>
    </dgm:pt>
    <dgm:pt modelId="{DD95D834-2578-8140-BC1D-2DE05CC17C86}">
      <dgm:prSet/>
      <dgm:spPr/>
      <dgm:t>
        <a:bodyPr/>
        <a:lstStyle/>
        <a:p>
          <a:pPr rtl="0"/>
          <a:r>
            <a:rPr lang="en-US" dirty="0" smtClean="0"/>
            <a:t>File Conversions</a:t>
          </a:r>
          <a:endParaRPr lang="en-US" dirty="0"/>
        </a:p>
      </dgm:t>
    </dgm:pt>
    <dgm:pt modelId="{08DE6975-D6CE-464F-AB6C-40C79F0F7F79}" type="parTrans" cxnId="{9865A7E7-7D78-1743-9DD9-ACC24F0DC4D8}">
      <dgm:prSet/>
      <dgm:spPr/>
      <dgm:t>
        <a:bodyPr/>
        <a:lstStyle/>
        <a:p>
          <a:endParaRPr lang="en-US"/>
        </a:p>
      </dgm:t>
    </dgm:pt>
    <dgm:pt modelId="{1697A9EA-0A85-EE40-B34E-50DCAEA91A77}" type="sibTrans" cxnId="{9865A7E7-7D78-1743-9DD9-ACC24F0DC4D8}">
      <dgm:prSet/>
      <dgm:spPr/>
      <dgm:t>
        <a:bodyPr/>
        <a:lstStyle/>
        <a:p>
          <a:endParaRPr lang="en-US"/>
        </a:p>
      </dgm:t>
    </dgm:pt>
    <dgm:pt modelId="{7E86AB32-185B-CF4E-B0BB-528CCD45AC7A}" type="pres">
      <dgm:prSet presAssocID="{587EC4BF-CD8F-8B44-BF01-490EC3BF0D4C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E781D05B-86C2-6441-B33C-9BB112EFB2C7}" type="pres">
      <dgm:prSet presAssocID="{4859AA96-7BB9-074F-9CBE-A5C4B96416BF}" presName="Accent1" presStyleCnt="0"/>
      <dgm:spPr/>
    </dgm:pt>
    <dgm:pt modelId="{BC9F23DF-F760-FA4E-AB5D-A0196ECF18F6}" type="pres">
      <dgm:prSet presAssocID="{4859AA96-7BB9-074F-9CBE-A5C4B96416BF}" presName="Accent" presStyleLbl="node1" presStyleIdx="0" presStyleCnt="3"/>
      <dgm:spPr/>
    </dgm:pt>
    <dgm:pt modelId="{486023E8-F216-A54D-B9B3-477998BCC2CC}" type="pres">
      <dgm:prSet presAssocID="{4859AA96-7BB9-074F-9CBE-A5C4B96416BF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8A7C16-043B-7344-8106-21D6B2538840}" type="pres">
      <dgm:prSet presAssocID="{E102B2BB-68DE-A24E-9966-2ED1BCF2044F}" presName="Accent2" presStyleCnt="0"/>
      <dgm:spPr/>
    </dgm:pt>
    <dgm:pt modelId="{EF7BFC6D-BE7E-164D-9699-9D68FAEE1DBB}" type="pres">
      <dgm:prSet presAssocID="{E102B2BB-68DE-A24E-9966-2ED1BCF2044F}" presName="Accent" presStyleLbl="node1" presStyleIdx="1" presStyleCnt="3"/>
      <dgm:spPr/>
    </dgm:pt>
    <dgm:pt modelId="{8E32B594-A834-A84F-ACBB-7B67987A144E}" type="pres">
      <dgm:prSet presAssocID="{E102B2BB-68DE-A24E-9966-2ED1BCF2044F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91D6BD-DACC-3643-BD31-C13FA1AFADB5}" type="pres">
      <dgm:prSet presAssocID="{DD95D834-2578-8140-BC1D-2DE05CC17C86}" presName="Accent3" presStyleCnt="0"/>
      <dgm:spPr/>
    </dgm:pt>
    <dgm:pt modelId="{F983DCDB-9DA8-8044-8875-90D66F2BDFA5}" type="pres">
      <dgm:prSet presAssocID="{DD95D834-2578-8140-BC1D-2DE05CC17C86}" presName="Accent" presStyleLbl="node1" presStyleIdx="2" presStyleCnt="3"/>
      <dgm:spPr/>
    </dgm:pt>
    <dgm:pt modelId="{7C96D875-13B4-BC4B-86B9-5A5981E3C781}" type="pres">
      <dgm:prSet presAssocID="{DD95D834-2578-8140-BC1D-2DE05CC17C86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865A7E7-7D78-1743-9DD9-ACC24F0DC4D8}" srcId="{587EC4BF-CD8F-8B44-BF01-490EC3BF0D4C}" destId="{DD95D834-2578-8140-BC1D-2DE05CC17C86}" srcOrd="2" destOrd="0" parTransId="{08DE6975-D6CE-464F-AB6C-40C79F0F7F79}" sibTransId="{1697A9EA-0A85-EE40-B34E-50DCAEA91A77}"/>
    <dgm:cxn modelId="{046F217F-B32C-D144-BB45-6FC5982D8921}" type="presOf" srcId="{587EC4BF-CD8F-8B44-BF01-490EC3BF0D4C}" destId="{7E86AB32-185B-CF4E-B0BB-528CCD45AC7A}" srcOrd="0" destOrd="0" presId="urn:microsoft.com/office/officeart/2009/layout/CircleArrowProcess"/>
    <dgm:cxn modelId="{93A350EF-8EF4-D445-8761-44A7366B7765}" type="presOf" srcId="{DD95D834-2578-8140-BC1D-2DE05CC17C86}" destId="{7C96D875-13B4-BC4B-86B9-5A5981E3C781}" srcOrd="0" destOrd="0" presId="urn:microsoft.com/office/officeart/2009/layout/CircleArrowProcess"/>
    <dgm:cxn modelId="{D24DEA4A-802A-9949-B6DF-B9E077EA04A3}" srcId="{587EC4BF-CD8F-8B44-BF01-490EC3BF0D4C}" destId="{E102B2BB-68DE-A24E-9966-2ED1BCF2044F}" srcOrd="1" destOrd="0" parTransId="{5C00E97E-DE82-2148-8C78-CD8B6948DD72}" sibTransId="{28BB2ADE-A5A6-4E42-B46D-C9D79E49AC5F}"/>
    <dgm:cxn modelId="{2DDCE475-7486-BB41-88F1-D25A026B2CBC}" srcId="{587EC4BF-CD8F-8B44-BF01-490EC3BF0D4C}" destId="{4859AA96-7BB9-074F-9CBE-A5C4B96416BF}" srcOrd="0" destOrd="0" parTransId="{F272FA96-C861-4D42-8D74-D5EDBDDA5033}" sibTransId="{1B19A708-5F20-384F-B540-2F7986790511}"/>
    <dgm:cxn modelId="{D00CF17C-82E1-E84A-B486-AD0B496516AC}" type="presOf" srcId="{4859AA96-7BB9-074F-9CBE-A5C4B96416BF}" destId="{486023E8-F216-A54D-B9B3-477998BCC2CC}" srcOrd="0" destOrd="0" presId="urn:microsoft.com/office/officeart/2009/layout/CircleArrowProcess"/>
    <dgm:cxn modelId="{A1C817BB-D5E5-2B4C-BF56-BBA9D13DE503}" type="presOf" srcId="{E102B2BB-68DE-A24E-9966-2ED1BCF2044F}" destId="{8E32B594-A834-A84F-ACBB-7B67987A144E}" srcOrd="0" destOrd="0" presId="urn:microsoft.com/office/officeart/2009/layout/CircleArrowProcess"/>
    <dgm:cxn modelId="{8D367B7D-3B93-594E-9C2B-7404C4752755}" type="presParOf" srcId="{7E86AB32-185B-CF4E-B0BB-528CCD45AC7A}" destId="{E781D05B-86C2-6441-B33C-9BB112EFB2C7}" srcOrd="0" destOrd="0" presId="urn:microsoft.com/office/officeart/2009/layout/CircleArrowProcess"/>
    <dgm:cxn modelId="{C67D3FC0-2648-4F45-B42B-F613AD6A50DE}" type="presParOf" srcId="{E781D05B-86C2-6441-B33C-9BB112EFB2C7}" destId="{BC9F23DF-F760-FA4E-AB5D-A0196ECF18F6}" srcOrd="0" destOrd="0" presId="urn:microsoft.com/office/officeart/2009/layout/CircleArrowProcess"/>
    <dgm:cxn modelId="{639650C3-254C-894B-B7B6-8D3A55CECE95}" type="presParOf" srcId="{7E86AB32-185B-CF4E-B0BB-528CCD45AC7A}" destId="{486023E8-F216-A54D-B9B3-477998BCC2CC}" srcOrd="1" destOrd="0" presId="urn:microsoft.com/office/officeart/2009/layout/CircleArrowProcess"/>
    <dgm:cxn modelId="{926BB85C-63DF-7444-83AD-B759E8BD0DBC}" type="presParOf" srcId="{7E86AB32-185B-CF4E-B0BB-528CCD45AC7A}" destId="{778A7C16-043B-7344-8106-21D6B2538840}" srcOrd="2" destOrd="0" presId="urn:microsoft.com/office/officeart/2009/layout/CircleArrowProcess"/>
    <dgm:cxn modelId="{2A7189BE-56DC-A243-A955-E05EE88335E2}" type="presParOf" srcId="{778A7C16-043B-7344-8106-21D6B2538840}" destId="{EF7BFC6D-BE7E-164D-9699-9D68FAEE1DBB}" srcOrd="0" destOrd="0" presId="urn:microsoft.com/office/officeart/2009/layout/CircleArrowProcess"/>
    <dgm:cxn modelId="{54C46C9D-B352-D046-BE94-83D0D7652066}" type="presParOf" srcId="{7E86AB32-185B-CF4E-B0BB-528CCD45AC7A}" destId="{8E32B594-A834-A84F-ACBB-7B67987A144E}" srcOrd="3" destOrd="0" presId="urn:microsoft.com/office/officeart/2009/layout/CircleArrowProcess"/>
    <dgm:cxn modelId="{3AF3F386-2B15-7C4E-BFA1-0E9127458BF0}" type="presParOf" srcId="{7E86AB32-185B-CF4E-B0BB-528CCD45AC7A}" destId="{8B91D6BD-DACC-3643-BD31-C13FA1AFADB5}" srcOrd="4" destOrd="0" presId="urn:microsoft.com/office/officeart/2009/layout/CircleArrowProcess"/>
    <dgm:cxn modelId="{F3D9CC64-A89E-3242-8276-ADE1AEC0AEB4}" type="presParOf" srcId="{8B91D6BD-DACC-3643-BD31-C13FA1AFADB5}" destId="{F983DCDB-9DA8-8044-8875-90D66F2BDFA5}" srcOrd="0" destOrd="0" presId="urn:microsoft.com/office/officeart/2009/layout/CircleArrowProcess"/>
    <dgm:cxn modelId="{E1CD2D2E-8C62-8D45-B153-67801DD2E512}" type="presParOf" srcId="{7E86AB32-185B-CF4E-B0BB-528CCD45AC7A}" destId="{7C96D875-13B4-BC4B-86B9-5A5981E3C781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F2ACFF66-6547-EB49-A320-00006081A487}" type="doc">
      <dgm:prSet loTypeId="urn:microsoft.com/office/officeart/2005/8/layout/default" loCatId="" qsTypeId="urn:microsoft.com/office/officeart/2005/8/quickstyle/3D2" qsCatId="3D" csTypeId="urn:microsoft.com/office/officeart/2005/8/colors/colorful1" csCatId="colorful" phldr="1"/>
      <dgm:spPr/>
    </dgm:pt>
    <dgm:pt modelId="{5392E967-CF7B-7C4E-849A-962734BC8E43}">
      <dgm:prSet phldrT="[Text]"/>
      <dgm:spPr/>
      <dgm:t>
        <a:bodyPr/>
        <a:lstStyle/>
        <a:p>
          <a:r>
            <a:rPr lang="en-US" dirty="0" smtClean="0"/>
            <a:t>Faster Authentication</a:t>
          </a:r>
          <a:endParaRPr lang="en-US" dirty="0"/>
        </a:p>
      </dgm:t>
    </dgm:pt>
    <dgm:pt modelId="{90979B45-C3D1-1448-9D67-BDEE010279EB}" type="parTrans" cxnId="{D7DC71DB-6FE9-1A42-A62F-42ADD0FDDADC}">
      <dgm:prSet/>
      <dgm:spPr/>
      <dgm:t>
        <a:bodyPr/>
        <a:lstStyle/>
        <a:p>
          <a:endParaRPr lang="en-US"/>
        </a:p>
      </dgm:t>
    </dgm:pt>
    <dgm:pt modelId="{1E1A3235-52F6-5444-844F-4DCB18FBD98B}" type="sibTrans" cxnId="{D7DC71DB-6FE9-1A42-A62F-42ADD0FDDADC}">
      <dgm:prSet/>
      <dgm:spPr/>
      <dgm:t>
        <a:bodyPr/>
        <a:lstStyle/>
        <a:p>
          <a:endParaRPr lang="en-US"/>
        </a:p>
      </dgm:t>
    </dgm:pt>
    <dgm:pt modelId="{B830FE92-29A8-AB4E-A716-141A4F7BFFAE}">
      <dgm:prSet phldrT="[Text]"/>
      <dgm:spPr/>
      <dgm:t>
        <a:bodyPr/>
        <a:lstStyle/>
        <a:p>
          <a:r>
            <a:rPr lang="en-US" dirty="0" smtClean="0"/>
            <a:t>Apache Tomcat</a:t>
          </a:r>
          <a:endParaRPr lang="en-US" dirty="0"/>
        </a:p>
      </dgm:t>
    </dgm:pt>
    <dgm:pt modelId="{797E3252-BD41-ED49-9E39-A913B5F33AC4}" type="parTrans" cxnId="{14F47CDB-FB8D-2B40-A448-787D76B184BC}">
      <dgm:prSet/>
      <dgm:spPr/>
      <dgm:t>
        <a:bodyPr/>
        <a:lstStyle/>
        <a:p>
          <a:endParaRPr lang="en-US"/>
        </a:p>
      </dgm:t>
    </dgm:pt>
    <dgm:pt modelId="{C290D952-F6A0-4245-9433-3A6E743E3B41}" type="sibTrans" cxnId="{14F47CDB-FB8D-2B40-A448-787D76B184BC}">
      <dgm:prSet/>
      <dgm:spPr/>
      <dgm:t>
        <a:bodyPr/>
        <a:lstStyle/>
        <a:p>
          <a:endParaRPr lang="en-US"/>
        </a:p>
      </dgm:t>
    </dgm:pt>
    <dgm:pt modelId="{10D92AEA-C3F9-3247-99CC-AD4E0570DE21}">
      <dgm:prSet phldrT="[Text]"/>
      <dgm:spPr/>
      <dgm:t>
        <a:bodyPr/>
        <a:lstStyle/>
        <a:p>
          <a:r>
            <a:rPr lang="en-US" dirty="0" smtClean="0"/>
            <a:t>Efficient Database Queries</a:t>
          </a:r>
          <a:endParaRPr lang="en-US" dirty="0"/>
        </a:p>
      </dgm:t>
    </dgm:pt>
    <dgm:pt modelId="{4C5614F3-04B0-0847-8149-62960B26CA0B}" type="parTrans" cxnId="{3B51B9F5-91FC-CE43-89B4-775F3A5699C8}">
      <dgm:prSet/>
      <dgm:spPr/>
      <dgm:t>
        <a:bodyPr/>
        <a:lstStyle/>
        <a:p>
          <a:endParaRPr lang="en-US"/>
        </a:p>
      </dgm:t>
    </dgm:pt>
    <dgm:pt modelId="{6EF31F06-B377-104D-9FF8-CF46A975783A}" type="sibTrans" cxnId="{3B51B9F5-91FC-CE43-89B4-775F3A5699C8}">
      <dgm:prSet/>
      <dgm:spPr/>
      <dgm:t>
        <a:bodyPr/>
        <a:lstStyle/>
        <a:p>
          <a:endParaRPr lang="en-US"/>
        </a:p>
      </dgm:t>
    </dgm:pt>
    <dgm:pt modelId="{A48ADA56-8E06-9F4B-B768-4E49CD6D7A51}">
      <dgm:prSet phldrT="[Text]"/>
      <dgm:spPr/>
      <dgm:t>
        <a:bodyPr/>
        <a:lstStyle/>
        <a:p>
          <a:r>
            <a:rPr lang="en-US" dirty="0" smtClean="0"/>
            <a:t>Offload to Batch Processing</a:t>
          </a:r>
          <a:endParaRPr lang="en-US" dirty="0"/>
        </a:p>
      </dgm:t>
    </dgm:pt>
    <dgm:pt modelId="{086F14DA-C309-944A-8E93-58382CF8E653}" type="parTrans" cxnId="{4E12DFF9-7CB7-B546-BA17-2B2A0904E032}">
      <dgm:prSet/>
      <dgm:spPr/>
      <dgm:t>
        <a:bodyPr/>
        <a:lstStyle/>
        <a:p>
          <a:endParaRPr lang="en-US"/>
        </a:p>
      </dgm:t>
    </dgm:pt>
    <dgm:pt modelId="{D74FCF28-87D6-CF4C-AC17-C46231176EBE}" type="sibTrans" cxnId="{4E12DFF9-7CB7-B546-BA17-2B2A0904E032}">
      <dgm:prSet/>
      <dgm:spPr/>
      <dgm:t>
        <a:bodyPr/>
        <a:lstStyle/>
        <a:p>
          <a:endParaRPr lang="en-US"/>
        </a:p>
      </dgm:t>
    </dgm:pt>
    <dgm:pt modelId="{0AFC79DA-0382-F547-A8FC-DFC96E298CC6}">
      <dgm:prSet phldrT="[Text]"/>
      <dgm:spPr/>
      <dgm:t>
        <a:bodyPr/>
        <a:lstStyle/>
        <a:p>
          <a:r>
            <a:rPr lang="en-US" dirty="0" smtClean="0"/>
            <a:t>Thinner Client</a:t>
          </a:r>
          <a:endParaRPr lang="en-US" dirty="0"/>
        </a:p>
      </dgm:t>
    </dgm:pt>
    <dgm:pt modelId="{AF18C79F-BD60-2344-866A-271F899697A8}" type="parTrans" cxnId="{075BC9C0-4623-424A-A703-B6EE59E60AC4}">
      <dgm:prSet/>
      <dgm:spPr/>
      <dgm:t>
        <a:bodyPr/>
        <a:lstStyle/>
        <a:p>
          <a:endParaRPr lang="en-US"/>
        </a:p>
      </dgm:t>
    </dgm:pt>
    <dgm:pt modelId="{4737A53D-522C-0146-8E18-FED0D54D0B87}" type="sibTrans" cxnId="{075BC9C0-4623-424A-A703-B6EE59E60AC4}">
      <dgm:prSet/>
      <dgm:spPr/>
      <dgm:t>
        <a:bodyPr/>
        <a:lstStyle/>
        <a:p>
          <a:endParaRPr lang="en-US"/>
        </a:p>
      </dgm:t>
    </dgm:pt>
    <dgm:pt modelId="{C328B00F-9F67-BC45-9552-1487DC3C716A}">
      <dgm:prSet phldrT="[Text]"/>
      <dgm:spPr/>
      <dgm:t>
        <a:bodyPr/>
        <a:lstStyle/>
        <a:p>
          <a:r>
            <a:rPr lang="en-US" dirty="0" smtClean="0"/>
            <a:t>More Hardware</a:t>
          </a:r>
          <a:endParaRPr lang="en-US" dirty="0"/>
        </a:p>
      </dgm:t>
    </dgm:pt>
    <dgm:pt modelId="{3B7A5907-46EE-2444-83F1-73D6992CE9ED}" type="sibTrans" cxnId="{003BE46B-F6D4-1340-BCFD-0B401D8C9204}">
      <dgm:prSet/>
      <dgm:spPr/>
      <dgm:t>
        <a:bodyPr/>
        <a:lstStyle/>
        <a:p>
          <a:endParaRPr lang="en-US"/>
        </a:p>
      </dgm:t>
    </dgm:pt>
    <dgm:pt modelId="{205E296B-8D43-EF41-A016-5BC46B4C3607}" type="parTrans" cxnId="{003BE46B-F6D4-1340-BCFD-0B401D8C9204}">
      <dgm:prSet/>
      <dgm:spPr/>
      <dgm:t>
        <a:bodyPr/>
        <a:lstStyle/>
        <a:p>
          <a:endParaRPr lang="en-US"/>
        </a:p>
      </dgm:t>
    </dgm:pt>
    <dgm:pt modelId="{60BC4253-9EA2-EC47-8AA4-334C8479FB1B}">
      <dgm:prSet/>
      <dgm:spPr/>
      <dgm:t>
        <a:bodyPr/>
        <a:lstStyle/>
        <a:p>
          <a:r>
            <a:rPr lang="en-US" dirty="0" smtClean="0"/>
            <a:t>Workload Balancing</a:t>
          </a:r>
          <a:endParaRPr lang="en-US" dirty="0"/>
        </a:p>
      </dgm:t>
    </dgm:pt>
    <dgm:pt modelId="{F6534578-4339-A647-B127-32CE2FBB08ED}" type="parTrans" cxnId="{36CF67B5-CDBB-2946-A2BB-B2D653FAB4B7}">
      <dgm:prSet/>
      <dgm:spPr/>
      <dgm:t>
        <a:bodyPr/>
        <a:lstStyle/>
        <a:p>
          <a:endParaRPr lang="en-US"/>
        </a:p>
      </dgm:t>
    </dgm:pt>
    <dgm:pt modelId="{719B0BD8-BE8A-CE4C-84EB-4823CC3CAA5A}" type="sibTrans" cxnId="{36CF67B5-CDBB-2946-A2BB-B2D653FAB4B7}">
      <dgm:prSet/>
      <dgm:spPr/>
      <dgm:t>
        <a:bodyPr/>
        <a:lstStyle/>
        <a:p>
          <a:endParaRPr lang="en-US"/>
        </a:p>
      </dgm:t>
    </dgm:pt>
    <dgm:pt modelId="{2CE0251B-D8A5-D74E-B69A-3D12BFFC9BD2}" type="pres">
      <dgm:prSet presAssocID="{F2ACFF66-6547-EB49-A320-00006081A487}" presName="diagram" presStyleCnt="0">
        <dgm:presLayoutVars>
          <dgm:dir/>
          <dgm:resizeHandles val="exact"/>
        </dgm:presLayoutVars>
      </dgm:prSet>
      <dgm:spPr/>
    </dgm:pt>
    <dgm:pt modelId="{1098B672-5D94-954F-8A5D-E3E55D40D5E2}" type="pres">
      <dgm:prSet presAssocID="{C328B00F-9F67-BC45-9552-1487DC3C716A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09F112-CD90-BA49-A01C-8A4482968A73}" type="pres">
      <dgm:prSet presAssocID="{3B7A5907-46EE-2444-83F1-73D6992CE9ED}" presName="sibTrans" presStyleCnt="0"/>
      <dgm:spPr/>
    </dgm:pt>
    <dgm:pt modelId="{2EB83D63-1867-6E44-9AEE-04D6523015AB}" type="pres">
      <dgm:prSet presAssocID="{5392E967-CF7B-7C4E-849A-962734BC8E43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58E642-949B-FD45-A31F-E695C690197F}" type="pres">
      <dgm:prSet presAssocID="{1E1A3235-52F6-5444-844F-4DCB18FBD98B}" presName="sibTrans" presStyleCnt="0"/>
      <dgm:spPr/>
    </dgm:pt>
    <dgm:pt modelId="{7314106A-484E-2646-B60F-65B843AFFE9D}" type="pres">
      <dgm:prSet presAssocID="{B830FE92-29A8-AB4E-A716-141A4F7BFFAE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D6132F-4CC3-7C47-AEC4-55F177B857BE}" type="pres">
      <dgm:prSet presAssocID="{C290D952-F6A0-4245-9433-3A6E743E3B41}" presName="sibTrans" presStyleCnt="0"/>
      <dgm:spPr/>
    </dgm:pt>
    <dgm:pt modelId="{6BB90607-7228-F64D-A564-FB551AFB024B}" type="pres">
      <dgm:prSet presAssocID="{60BC4253-9EA2-EC47-8AA4-334C8479FB1B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C45905-D1DC-F84A-89C5-C75D05C81D7D}" type="pres">
      <dgm:prSet presAssocID="{719B0BD8-BE8A-CE4C-84EB-4823CC3CAA5A}" presName="sibTrans" presStyleCnt="0"/>
      <dgm:spPr/>
    </dgm:pt>
    <dgm:pt modelId="{E8BA8B0D-B296-AF4F-80E9-0C9442108A58}" type="pres">
      <dgm:prSet presAssocID="{10D92AEA-C3F9-3247-99CC-AD4E0570DE21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BB6A38-B9F3-CA4B-8EEE-8E277B91378D}" type="pres">
      <dgm:prSet presAssocID="{6EF31F06-B377-104D-9FF8-CF46A975783A}" presName="sibTrans" presStyleCnt="0"/>
      <dgm:spPr/>
    </dgm:pt>
    <dgm:pt modelId="{F40E1C7C-116B-294B-8754-9624E751F355}" type="pres">
      <dgm:prSet presAssocID="{A48ADA56-8E06-9F4B-B768-4E49CD6D7A51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A3A174-A3A5-AE4A-B64A-0387E626279D}" type="pres">
      <dgm:prSet presAssocID="{D74FCF28-87D6-CF4C-AC17-C46231176EBE}" presName="sibTrans" presStyleCnt="0"/>
      <dgm:spPr/>
    </dgm:pt>
    <dgm:pt modelId="{0BF4DA17-4A73-4E40-9782-6E1F63861055}" type="pres">
      <dgm:prSet presAssocID="{0AFC79DA-0382-F547-A8FC-DFC96E298CC6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E9E39AC-C905-1545-AB4D-DBC6C2E03252}" type="presOf" srcId="{5392E967-CF7B-7C4E-849A-962734BC8E43}" destId="{2EB83D63-1867-6E44-9AEE-04D6523015AB}" srcOrd="0" destOrd="0" presId="urn:microsoft.com/office/officeart/2005/8/layout/default"/>
    <dgm:cxn modelId="{958398D8-C6F9-E941-88F3-27579E29501D}" type="presOf" srcId="{60BC4253-9EA2-EC47-8AA4-334C8479FB1B}" destId="{6BB90607-7228-F64D-A564-FB551AFB024B}" srcOrd="0" destOrd="0" presId="urn:microsoft.com/office/officeart/2005/8/layout/default"/>
    <dgm:cxn modelId="{174B8589-7477-CE4B-A70E-206CB062FC40}" type="presOf" srcId="{C328B00F-9F67-BC45-9552-1487DC3C716A}" destId="{1098B672-5D94-954F-8A5D-E3E55D40D5E2}" srcOrd="0" destOrd="0" presId="urn:microsoft.com/office/officeart/2005/8/layout/default"/>
    <dgm:cxn modelId="{E55BD614-2A9A-AE46-AE38-D819AFB9D09B}" type="presOf" srcId="{10D92AEA-C3F9-3247-99CC-AD4E0570DE21}" destId="{E8BA8B0D-B296-AF4F-80E9-0C9442108A58}" srcOrd="0" destOrd="0" presId="urn:microsoft.com/office/officeart/2005/8/layout/default"/>
    <dgm:cxn modelId="{075BC9C0-4623-424A-A703-B6EE59E60AC4}" srcId="{F2ACFF66-6547-EB49-A320-00006081A487}" destId="{0AFC79DA-0382-F547-A8FC-DFC96E298CC6}" srcOrd="6" destOrd="0" parTransId="{AF18C79F-BD60-2344-866A-271F899697A8}" sibTransId="{4737A53D-522C-0146-8E18-FED0D54D0B87}"/>
    <dgm:cxn modelId="{3B51B9F5-91FC-CE43-89B4-775F3A5699C8}" srcId="{F2ACFF66-6547-EB49-A320-00006081A487}" destId="{10D92AEA-C3F9-3247-99CC-AD4E0570DE21}" srcOrd="4" destOrd="0" parTransId="{4C5614F3-04B0-0847-8149-62960B26CA0B}" sibTransId="{6EF31F06-B377-104D-9FF8-CF46A975783A}"/>
    <dgm:cxn modelId="{DEDE51B9-4928-0C48-B667-5C89076F63FF}" type="presOf" srcId="{A48ADA56-8E06-9F4B-B768-4E49CD6D7A51}" destId="{F40E1C7C-116B-294B-8754-9624E751F355}" srcOrd="0" destOrd="0" presId="urn:microsoft.com/office/officeart/2005/8/layout/default"/>
    <dgm:cxn modelId="{4E12DFF9-7CB7-B546-BA17-2B2A0904E032}" srcId="{F2ACFF66-6547-EB49-A320-00006081A487}" destId="{A48ADA56-8E06-9F4B-B768-4E49CD6D7A51}" srcOrd="5" destOrd="0" parTransId="{086F14DA-C309-944A-8E93-58382CF8E653}" sibTransId="{D74FCF28-87D6-CF4C-AC17-C46231176EBE}"/>
    <dgm:cxn modelId="{003BE46B-F6D4-1340-BCFD-0B401D8C9204}" srcId="{F2ACFF66-6547-EB49-A320-00006081A487}" destId="{C328B00F-9F67-BC45-9552-1487DC3C716A}" srcOrd="0" destOrd="0" parTransId="{205E296B-8D43-EF41-A016-5BC46B4C3607}" sibTransId="{3B7A5907-46EE-2444-83F1-73D6992CE9ED}"/>
    <dgm:cxn modelId="{36CF67B5-CDBB-2946-A2BB-B2D653FAB4B7}" srcId="{F2ACFF66-6547-EB49-A320-00006081A487}" destId="{60BC4253-9EA2-EC47-8AA4-334C8479FB1B}" srcOrd="3" destOrd="0" parTransId="{F6534578-4339-A647-B127-32CE2FBB08ED}" sibTransId="{719B0BD8-BE8A-CE4C-84EB-4823CC3CAA5A}"/>
    <dgm:cxn modelId="{270596CD-3FAF-6C49-91FB-F2A11353467D}" type="presOf" srcId="{B830FE92-29A8-AB4E-A716-141A4F7BFFAE}" destId="{7314106A-484E-2646-B60F-65B843AFFE9D}" srcOrd="0" destOrd="0" presId="urn:microsoft.com/office/officeart/2005/8/layout/default"/>
    <dgm:cxn modelId="{60D9FF60-7BA2-604A-BF66-71F4C6677054}" type="presOf" srcId="{0AFC79DA-0382-F547-A8FC-DFC96E298CC6}" destId="{0BF4DA17-4A73-4E40-9782-6E1F63861055}" srcOrd="0" destOrd="0" presId="urn:microsoft.com/office/officeart/2005/8/layout/default"/>
    <dgm:cxn modelId="{2E77F71F-A238-484F-BBD5-1F6F894F4F21}" type="presOf" srcId="{F2ACFF66-6547-EB49-A320-00006081A487}" destId="{2CE0251B-D8A5-D74E-B69A-3D12BFFC9BD2}" srcOrd="0" destOrd="0" presId="urn:microsoft.com/office/officeart/2005/8/layout/default"/>
    <dgm:cxn modelId="{14F47CDB-FB8D-2B40-A448-787D76B184BC}" srcId="{F2ACFF66-6547-EB49-A320-00006081A487}" destId="{B830FE92-29A8-AB4E-A716-141A4F7BFFAE}" srcOrd="2" destOrd="0" parTransId="{797E3252-BD41-ED49-9E39-A913B5F33AC4}" sibTransId="{C290D952-F6A0-4245-9433-3A6E743E3B41}"/>
    <dgm:cxn modelId="{D7DC71DB-6FE9-1A42-A62F-42ADD0FDDADC}" srcId="{F2ACFF66-6547-EB49-A320-00006081A487}" destId="{5392E967-CF7B-7C4E-849A-962734BC8E43}" srcOrd="1" destOrd="0" parTransId="{90979B45-C3D1-1448-9D67-BDEE010279EB}" sibTransId="{1E1A3235-52F6-5444-844F-4DCB18FBD98B}"/>
    <dgm:cxn modelId="{E8C25A81-7F53-714E-80C9-CB64E0C5FDDF}" type="presParOf" srcId="{2CE0251B-D8A5-D74E-B69A-3D12BFFC9BD2}" destId="{1098B672-5D94-954F-8A5D-E3E55D40D5E2}" srcOrd="0" destOrd="0" presId="urn:microsoft.com/office/officeart/2005/8/layout/default"/>
    <dgm:cxn modelId="{4E3C8F37-671E-6747-BF72-5F509810CFD7}" type="presParOf" srcId="{2CE0251B-D8A5-D74E-B69A-3D12BFFC9BD2}" destId="{A309F112-CD90-BA49-A01C-8A4482968A73}" srcOrd="1" destOrd="0" presId="urn:microsoft.com/office/officeart/2005/8/layout/default"/>
    <dgm:cxn modelId="{86143F01-00B9-F842-B1EC-2190519A0E8B}" type="presParOf" srcId="{2CE0251B-D8A5-D74E-B69A-3D12BFFC9BD2}" destId="{2EB83D63-1867-6E44-9AEE-04D6523015AB}" srcOrd="2" destOrd="0" presId="urn:microsoft.com/office/officeart/2005/8/layout/default"/>
    <dgm:cxn modelId="{A83AEEF6-CDF5-FD49-8BB8-7ED81E83615F}" type="presParOf" srcId="{2CE0251B-D8A5-D74E-B69A-3D12BFFC9BD2}" destId="{7F58E642-949B-FD45-A31F-E695C690197F}" srcOrd="3" destOrd="0" presId="urn:microsoft.com/office/officeart/2005/8/layout/default"/>
    <dgm:cxn modelId="{07632493-012B-3147-BFFB-AB6F6E53FFEF}" type="presParOf" srcId="{2CE0251B-D8A5-D74E-B69A-3D12BFFC9BD2}" destId="{7314106A-484E-2646-B60F-65B843AFFE9D}" srcOrd="4" destOrd="0" presId="urn:microsoft.com/office/officeart/2005/8/layout/default"/>
    <dgm:cxn modelId="{5CA4BB17-EA95-F646-8859-08E836341F78}" type="presParOf" srcId="{2CE0251B-D8A5-D74E-B69A-3D12BFFC9BD2}" destId="{79D6132F-4CC3-7C47-AEC4-55F177B857BE}" srcOrd="5" destOrd="0" presId="urn:microsoft.com/office/officeart/2005/8/layout/default"/>
    <dgm:cxn modelId="{45BDF9C8-1803-7249-85AA-642886AB2B91}" type="presParOf" srcId="{2CE0251B-D8A5-D74E-B69A-3D12BFFC9BD2}" destId="{6BB90607-7228-F64D-A564-FB551AFB024B}" srcOrd="6" destOrd="0" presId="urn:microsoft.com/office/officeart/2005/8/layout/default"/>
    <dgm:cxn modelId="{6602B542-E789-4B48-8FB8-C1096E6F22CC}" type="presParOf" srcId="{2CE0251B-D8A5-D74E-B69A-3D12BFFC9BD2}" destId="{74C45905-D1DC-F84A-89C5-C75D05C81D7D}" srcOrd="7" destOrd="0" presId="urn:microsoft.com/office/officeart/2005/8/layout/default"/>
    <dgm:cxn modelId="{E6C4BB77-4A6C-CA41-8F7F-573D68AC0575}" type="presParOf" srcId="{2CE0251B-D8A5-D74E-B69A-3D12BFFC9BD2}" destId="{E8BA8B0D-B296-AF4F-80E9-0C9442108A58}" srcOrd="8" destOrd="0" presId="urn:microsoft.com/office/officeart/2005/8/layout/default"/>
    <dgm:cxn modelId="{78E9605B-37B4-9F4F-8A87-F059D4D585F0}" type="presParOf" srcId="{2CE0251B-D8A5-D74E-B69A-3D12BFFC9BD2}" destId="{F4BB6A38-B9F3-CA4B-8EEE-8E277B91378D}" srcOrd="9" destOrd="0" presId="urn:microsoft.com/office/officeart/2005/8/layout/default"/>
    <dgm:cxn modelId="{0BAB85E4-B519-1249-945A-943791799795}" type="presParOf" srcId="{2CE0251B-D8A5-D74E-B69A-3D12BFFC9BD2}" destId="{F40E1C7C-116B-294B-8754-9624E751F355}" srcOrd="10" destOrd="0" presId="urn:microsoft.com/office/officeart/2005/8/layout/default"/>
    <dgm:cxn modelId="{14382307-D79F-8D4D-A261-09F2D56ADF8E}" type="presParOf" srcId="{2CE0251B-D8A5-D74E-B69A-3D12BFFC9BD2}" destId="{B3A3A174-A3A5-AE4A-B64A-0387E626279D}" srcOrd="11" destOrd="0" presId="urn:microsoft.com/office/officeart/2005/8/layout/default"/>
    <dgm:cxn modelId="{B023284C-A72C-424C-BDF0-CEB9D754505A}" type="presParOf" srcId="{2CE0251B-D8A5-D74E-B69A-3D12BFFC9BD2}" destId="{0BF4DA17-4A73-4E40-9782-6E1F63861055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BBEEBF43-D7B5-684E-B214-D03C0AB39C72}" type="doc">
      <dgm:prSet loTypeId="urn:microsoft.com/office/officeart/2008/layout/BendingPictureBlocks" loCatId="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28D12C1-A1D8-D94F-AC0B-33E8E057D109}">
      <dgm:prSet phldrT="[Text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sz="1800" dirty="0" smtClean="0"/>
            <a:t>Data</a:t>
          </a:r>
          <a:endParaRPr lang="en-US" sz="1800" dirty="0"/>
        </a:p>
      </dgm:t>
    </dgm:pt>
    <dgm:pt modelId="{A4C5F4AF-83F6-A247-BC12-EFF542BA011D}" type="parTrans" cxnId="{03DF0BD5-3DFA-184D-972D-A6E127D237C8}">
      <dgm:prSet/>
      <dgm:spPr/>
      <dgm:t>
        <a:bodyPr/>
        <a:lstStyle/>
        <a:p>
          <a:endParaRPr lang="en-US"/>
        </a:p>
      </dgm:t>
    </dgm:pt>
    <dgm:pt modelId="{B77A389A-46EF-2B4B-92BC-26ED0FC3BD6E}" type="sibTrans" cxnId="{03DF0BD5-3DFA-184D-972D-A6E127D237C8}">
      <dgm:prSet/>
      <dgm:spPr/>
      <dgm:t>
        <a:bodyPr/>
        <a:lstStyle/>
        <a:p>
          <a:endParaRPr lang="en-US"/>
        </a:p>
      </dgm:t>
    </dgm:pt>
    <dgm:pt modelId="{81BA3B6D-F844-E144-8B25-99474E0FAFAD}">
      <dgm:prSet phldrT="[Text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sz="2000" dirty="0" smtClean="0"/>
            <a:t>Demand</a:t>
          </a:r>
          <a:endParaRPr lang="en-US" sz="2000" dirty="0"/>
        </a:p>
      </dgm:t>
    </dgm:pt>
    <dgm:pt modelId="{AD7D5D69-F5CC-B84D-BAC3-68599CB813DE}" type="parTrans" cxnId="{94E4B846-D91B-D246-8533-A3F3A17AA06B}">
      <dgm:prSet/>
      <dgm:spPr/>
      <dgm:t>
        <a:bodyPr/>
        <a:lstStyle/>
        <a:p>
          <a:endParaRPr lang="en-US"/>
        </a:p>
      </dgm:t>
    </dgm:pt>
    <dgm:pt modelId="{940F4026-E8EB-0645-A7CE-B478BCC49623}" type="sibTrans" cxnId="{94E4B846-D91B-D246-8533-A3F3A17AA06B}">
      <dgm:prSet/>
      <dgm:spPr/>
      <dgm:t>
        <a:bodyPr/>
        <a:lstStyle/>
        <a:p>
          <a:endParaRPr lang="en-US"/>
        </a:p>
      </dgm:t>
    </dgm:pt>
    <dgm:pt modelId="{AD03301C-96F0-AB4C-8229-CFEB023CC840}">
      <dgm:prSet phldrT="[Text]" custT="1"/>
      <dgm:spPr>
        <a:solidFill>
          <a:srgbClr val="DFC750"/>
        </a:solidFill>
      </dgm:spPr>
      <dgm:t>
        <a:bodyPr/>
        <a:lstStyle/>
        <a:p>
          <a:r>
            <a:rPr lang="en-US" sz="3600" dirty="0" smtClean="0"/>
            <a:t>People</a:t>
          </a:r>
          <a:endParaRPr lang="en-US" sz="3600" dirty="0"/>
        </a:p>
      </dgm:t>
    </dgm:pt>
    <dgm:pt modelId="{1F8D2B10-850D-8346-AB6F-51B3A909A655}" type="parTrans" cxnId="{030C2B0E-873D-B448-9A38-0F50AE4038DF}">
      <dgm:prSet/>
      <dgm:spPr/>
      <dgm:t>
        <a:bodyPr/>
        <a:lstStyle/>
        <a:p>
          <a:endParaRPr lang="en-US"/>
        </a:p>
      </dgm:t>
    </dgm:pt>
    <dgm:pt modelId="{39AC9392-F842-E346-9BEF-D5A1C701B931}" type="sibTrans" cxnId="{030C2B0E-873D-B448-9A38-0F50AE4038DF}">
      <dgm:prSet/>
      <dgm:spPr/>
      <dgm:t>
        <a:bodyPr/>
        <a:lstStyle/>
        <a:p>
          <a:endParaRPr lang="en-US"/>
        </a:p>
      </dgm:t>
    </dgm:pt>
    <dgm:pt modelId="{482B20F7-77A8-6F40-95F9-0C3E1C34CBA1}" type="pres">
      <dgm:prSet presAssocID="{BBEEBF43-D7B5-684E-B214-D03C0AB39C72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55EC0A9F-317B-944E-8258-FE68F52A623E}" type="pres">
      <dgm:prSet presAssocID="{528D12C1-A1D8-D94F-AC0B-33E8E057D109}" presName="composite" presStyleCnt="0"/>
      <dgm:spPr/>
    </dgm:pt>
    <dgm:pt modelId="{A2738F3B-F331-D545-9BA3-B9C02D9B2BF9}" type="pres">
      <dgm:prSet presAssocID="{528D12C1-A1D8-D94F-AC0B-33E8E057D109}" presName="rect1" presStyleLbl="bgImgPlace1" presStyleIdx="0" presStyleCnt="3" custScaleX="74712" custScaleY="86884" custLinFactNeighborX="-12917" custLinFactNeighborY="-13839"/>
      <dgm:spPr>
        <a:blipFill>
          <a:blip xmlns:r="http://schemas.openxmlformats.org/officeDocument/2006/relationships" r:embed="rId1">
            <a:alphaModFix amt="5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  <dgm:t>
        <a:bodyPr/>
        <a:lstStyle/>
        <a:p>
          <a:endParaRPr lang="en-US"/>
        </a:p>
      </dgm:t>
    </dgm:pt>
    <dgm:pt modelId="{A67B46CB-1BDD-7C4D-B834-F11097760FD6}" type="pres">
      <dgm:prSet presAssocID="{528D12C1-A1D8-D94F-AC0B-33E8E057D109}" presName="rect2" presStyleLbl="node1" presStyleIdx="0" presStyleCnt="3" custScaleX="136705" custScaleY="110078" custLinFactNeighborX="-22006" custLinFactNeighborY="-356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DC2368-5254-2C42-BA24-1DC0502BB79A}" type="pres">
      <dgm:prSet presAssocID="{B77A389A-46EF-2B4B-92BC-26ED0FC3BD6E}" presName="sibTrans" presStyleCnt="0"/>
      <dgm:spPr/>
    </dgm:pt>
    <dgm:pt modelId="{B7FF416B-1AAE-2442-96D5-BBC3CF6C9491}" type="pres">
      <dgm:prSet presAssocID="{81BA3B6D-F844-E144-8B25-99474E0FAFAD}" presName="composite" presStyleCnt="0"/>
      <dgm:spPr/>
    </dgm:pt>
    <dgm:pt modelId="{63FABC25-94B0-EC47-8FCB-FA6FC2846022}" type="pres">
      <dgm:prSet presAssocID="{81BA3B6D-F844-E144-8B25-99474E0FAFAD}" presName="rect1" presStyleLbl="bgImgPlace1" presStyleIdx="1" presStyleCnt="3" custScaleX="80169" custScaleY="88898" custLinFactNeighborX="22559" custLinFactNeighborY="25199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</dgm:spPr>
      <dgm:t>
        <a:bodyPr/>
        <a:lstStyle/>
        <a:p>
          <a:endParaRPr lang="en-US"/>
        </a:p>
      </dgm:t>
    </dgm:pt>
    <dgm:pt modelId="{C73B4AD1-9174-AF46-B860-5069C8201592}" type="pres">
      <dgm:prSet presAssocID="{81BA3B6D-F844-E144-8B25-99474E0FAFAD}" presName="rect2" presStyleLbl="node1" presStyleIdx="1" presStyleCnt="3" custScaleX="126529" custScaleY="103306" custLinFactNeighborX="13078" custLinFactNeighborY="220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7EE888-EA9F-F248-8659-16039CB0100C}" type="pres">
      <dgm:prSet presAssocID="{940F4026-E8EB-0645-A7CE-B478BCC49623}" presName="sibTrans" presStyleCnt="0"/>
      <dgm:spPr/>
    </dgm:pt>
    <dgm:pt modelId="{D3AA9993-ABAB-EC45-B98B-1B9EC72D36C3}" type="pres">
      <dgm:prSet presAssocID="{AD03301C-96F0-AB4C-8229-CFEB023CC840}" presName="composite" presStyleCnt="0"/>
      <dgm:spPr/>
    </dgm:pt>
    <dgm:pt modelId="{7B972EBF-6A44-D14C-9ECC-EA7ACBCE85ED}" type="pres">
      <dgm:prSet presAssocID="{AD03301C-96F0-AB4C-8229-CFEB023CC840}" presName="rect1" presStyleLbl="bgImgPlace1" presStyleIdx="2" presStyleCnt="3" custScaleX="109278" custScaleY="115576" custLinFactNeighborX="-33761" custLinFactNeighborY="11134"/>
      <dgm:spPr>
        <a:blipFill>
          <a:blip xmlns:r="http://schemas.openxmlformats.org/officeDocument/2006/relationships" r:embed="rId3">
            <a:alphaModFix amt="5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</dgm:spPr>
      <dgm:t>
        <a:bodyPr/>
        <a:lstStyle/>
        <a:p>
          <a:endParaRPr lang="en-US"/>
        </a:p>
      </dgm:t>
    </dgm:pt>
    <dgm:pt modelId="{1ECFEC5B-9116-2E4F-9959-0F773517909D}" type="pres">
      <dgm:prSet presAssocID="{AD03301C-96F0-AB4C-8229-CFEB023CC840}" presName="rect2" presStyleLbl="node1" presStyleIdx="2" presStyleCnt="3" custScaleX="207369" custScaleY="195475" custLinFactX="-56500" custLinFactNeighborX="-100000" custLinFactNeighborY="85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A510F28-FCCB-CB45-9850-5DFF3CC1067E}" type="presOf" srcId="{AD03301C-96F0-AB4C-8229-CFEB023CC840}" destId="{1ECFEC5B-9116-2E4F-9959-0F773517909D}" srcOrd="0" destOrd="0" presId="urn:microsoft.com/office/officeart/2008/layout/BendingPictureBlocks"/>
    <dgm:cxn modelId="{4A988434-56AF-A44A-8CB0-A8FD4305DF36}" type="presOf" srcId="{528D12C1-A1D8-D94F-AC0B-33E8E057D109}" destId="{A67B46CB-1BDD-7C4D-B834-F11097760FD6}" srcOrd="0" destOrd="0" presId="urn:microsoft.com/office/officeart/2008/layout/BendingPictureBlocks"/>
    <dgm:cxn modelId="{94E4B846-D91B-D246-8533-A3F3A17AA06B}" srcId="{BBEEBF43-D7B5-684E-B214-D03C0AB39C72}" destId="{81BA3B6D-F844-E144-8B25-99474E0FAFAD}" srcOrd="1" destOrd="0" parTransId="{AD7D5D69-F5CC-B84D-BAC3-68599CB813DE}" sibTransId="{940F4026-E8EB-0645-A7CE-B478BCC49623}"/>
    <dgm:cxn modelId="{9921800F-2DB6-3749-9F74-27DA8309B5DD}" type="presOf" srcId="{81BA3B6D-F844-E144-8B25-99474E0FAFAD}" destId="{C73B4AD1-9174-AF46-B860-5069C8201592}" srcOrd="0" destOrd="0" presId="urn:microsoft.com/office/officeart/2008/layout/BendingPictureBlocks"/>
    <dgm:cxn modelId="{030C2B0E-873D-B448-9A38-0F50AE4038DF}" srcId="{BBEEBF43-D7B5-684E-B214-D03C0AB39C72}" destId="{AD03301C-96F0-AB4C-8229-CFEB023CC840}" srcOrd="2" destOrd="0" parTransId="{1F8D2B10-850D-8346-AB6F-51B3A909A655}" sibTransId="{39AC9392-F842-E346-9BEF-D5A1C701B931}"/>
    <dgm:cxn modelId="{10337C38-66F5-974B-8C97-CB5B2D37C96E}" type="presOf" srcId="{BBEEBF43-D7B5-684E-B214-D03C0AB39C72}" destId="{482B20F7-77A8-6F40-95F9-0C3E1C34CBA1}" srcOrd="0" destOrd="0" presId="urn:microsoft.com/office/officeart/2008/layout/BendingPictureBlocks"/>
    <dgm:cxn modelId="{03DF0BD5-3DFA-184D-972D-A6E127D237C8}" srcId="{BBEEBF43-D7B5-684E-B214-D03C0AB39C72}" destId="{528D12C1-A1D8-D94F-AC0B-33E8E057D109}" srcOrd="0" destOrd="0" parTransId="{A4C5F4AF-83F6-A247-BC12-EFF542BA011D}" sibTransId="{B77A389A-46EF-2B4B-92BC-26ED0FC3BD6E}"/>
    <dgm:cxn modelId="{7FDE0C98-EBA2-704D-BE3A-A2BCD964FB22}" type="presParOf" srcId="{482B20F7-77A8-6F40-95F9-0C3E1C34CBA1}" destId="{55EC0A9F-317B-944E-8258-FE68F52A623E}" srcOrd="0" destOrd="0" presId="urn:microsoft.com/office/officeart/2008/layout/BendingPictureBlocks"/>
    <dgm:cxn modelId="{9703FFA1-4D7B-4347-8E39-C8DAC8714E85}" type="presParOf" srcId="{55EC0A9F-317B-944E-8258-FE68F52A623E}" destId="{A2738F3B-F331-D545-9BA3-B9C02D9B2BF9}" srcOrd="0" destOrd="0" presId="urn:microsoft.com/office/officeart/2008/layout/BendingPictureBlocks"/>
    <dgm:cxn modelId="{6E80AE0B-EEC9-4B4C-9FBD-B91D360E3302}" type="presParOf" srcId="{55EC0A9F-317B-944E-8258-FE68F52A623E}" destId="{A67B46CB-1BDD-7C4D-B834-F11097760FD6}" srcOrd="1" destOrd="0" presId="urn:microsoft.com/office/officeart/2008/layout/BendingPictureBlocks"/>
    <dgm:cxn modelId="{7D009899-1234-994D-8ADA-606FC1BAF4DF}" type="presParOf" srcId="{482B20F7-77A8-6F40-95F9-0C3E1C34CBA1}" destId="{ECDC2368-5254-2C42-BA24-1DC0502BB79A}" srcOrd="1" destOrd="0" presId="urn:microsoft.com/office/officeart/2008/layout/BendingPictureBlocks"/>
    <dgm:cxn modelId="{8AECAF57-286B-1249-96EB-0B1BED3C5197}" type="presParOf" srcId="{482B20F7-77A8-6F40-95F9-0C3E1C34CBA1}" destId="{B7FF416B-1AAE-2442-96D5-BBC3CF6C9491}" srcOrd="2" destOrd="0" presId="urn:microsoft.com/office/officeart/2008/layout/BendingPictureBlocks"/>
    <dgm:cxn modelId="{EB0FE71E-409D-F843-87DE-28940B80C90A}" type="presParOf" srcId="{B7FF416B-1AAE-2442-96D5-BBC3CF6C9491}" destId="{63FABC25-94B0-EC47-8FCB-FA6FC2846022}" srcOrd="0" destOrd="0" presId="urn:microsoft.com/office/officeart/2008/layout/BendingPictureBlocks"/>
    <dgm:cxn modelId="{9AF13D19-F5C8-AE4E-823E-0B2881E84862}" type="presParOf" srcId="{B7FF416B-1AAE-2442-96D5-BBC3CF6C9491}" destId="{C73B4AD1-9174-AF46-B860-5069C8201592}" srcOrd="1" destOrd="0" presId="urn:microsoft.com/office/officeart/2008/layout/BendingPictureBlocks"/>
    <dgm:cxn modelId="{7C88B886-E3BD-EF49-B4F3-5FAD848AF5C7}" type="presParOf" srcId="{482B20F7-77A8-6F40-95F9-0C3E1C34CBA1}" destId="{BA7EE888-EA9F-F248-8659-16039CB0100C}" srcOrd="3" destOrd="0" presId="urn:microsoft.com/office/officeart/2008/layout/BendingPictureBlocks"/>
    <dgm:cxn modelId="{4AFB1BE5-5D1A-AF40-9BA3-328979E48B7B}" type="presParOf" srcId="{482B20F7-77A8-6F40-95F9-0C3E1C34CBA1}" destId="{D3AA9993-ABAB-EC45-B98B-1B9EC72D36C3}" srcOrd="4" destOrd="0" presId="urn:microsoft.com/office/officeart/2008/layout/BendingPictureBlocks"/>
    <dgm:cxn modelId="{CDADAC91-3BB5-D24C-AC7F-D637422A8A16}" type="presParOf" srcId="{D3AA9993-ABAB-EC45-B98B-1B9EC72D36C3}" destId="{7B972EBF-6A44-D14C-9ECC-EA7ACBCE85ED}" srcOrd="0" destOrd="0" presId="urn:microsoft.com/office/officeart/2008/layout/BendingPictureBlocks"/>
    <dgm:cxn modelId="{F5BABF88-3681-1C43-8FCD-3BF25C2C9648}" type="presParOf" srcId="{D3AA9993-ABAB-EC45-B98B-1B9EC72D36C3}" destId="{1ECFEC5B-9116-2E4F-9959-0F773517909D}" srcOrd="1" destOrd="0" presId="urn:microsoft.com/office/officeart/2008/layout/BendingPictureBlock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5F3C3FE0-E227-594E-9234-C6932818FCB9}" type="doc">
      <dgm:prSet loTypeId="urn:microsoft.com/office/officeart/2005/8/layout/radial3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A8ECCFA-B102-5A48-A27D-85D379551A48}">
      <dgm:prSet phldrT="[Text]"/>
      <dgm:spPr/>
      <dgm:t>
        <a:bodyPr/>
        <a:lstStyle/>
        <a:p>
          <a:endParaRPr lang="en-US" dirty="0"/>
        </a:p>
      </dgm:t>
    </dgm:pt>
    <dgm:pt modelId="{6E0DF3BB-5893-7B40-B891-F20C66B6C6D6}" type="parTrans" cxnId="{C2C278D2-E537-5146-9F39-14E4B554EA4A}">
      <dgm:prSet/>
      <dgm:spPr/>
      <dgm:t>
        <a:bodyPr/>
        <a:lstStyle/>
        <a:p>
          <a:endParaRPr lang="en-US"/>
        </a:p>
      </dgm:t>
    </dgm:pt>
    <dgm:pt modelId="{19CBC8F2-126E-A348-951D-EA4AD0CC5F2B}" type="sibTrans" cxnId="{C2C278D2-E537-5146-9F39-14E4B554EA4A}">
      <dgm:prSet/>
      <dgm:spPr/>
      <dgm:t>
        <a:bodyPr/>
        <a:lstStyle/>
        <a:p>
          <a:endParaRPr lang="en-US"/>
        </a:p>
      </dgm:t>
    </dgm:pt>
    <dgm:pt modelId="{376303F8-126B-634A-A528-A5BD310A15ED}">
      <dgm:prSet phldrT="[Text]" custT="1"/>
      <dgm:spPr/>
      <dgm:t>
        <a:bodyPr/>
        <a:lstStyle/>
        <a:p>
          <a:r>
            <a:rPr lang="en-US" sz="2000" dirty="0" smtClean="0"/>
            <a:t>Core Facility</a:t>
          </a:r>
          <a:endParaRPr lang="en-US" sz="2000" dirty="0"/>
        </a:p>
      </dgm:t>
    </dgm:pt>
    <dgm:pt modelId="{D219EEA1-5805-C942-BC3E-C4BDD2AA9643}" type="parTrans" cxnId="{8A1126F1-A3D5-5B43-AC07-AFC274717F58}">
      <dgm:prSet/>
      <dgm:spPr/>
      <dgm:t>
        <a:bodyPr/>
        <a:lstStyle/>
        <a:p>
          <a:endParaRPr lang="en-US"/>
        </a:p>
      </dgm:t>
    </dgm:pt>
    <dgm:pt modelId="{580A391D-BA0C-924E-8D3E-FDEA3639857E}" type="sibTrans" cxnId="{8A1126F1-A3D5-5B43-AC07-AFC274717F58}">
      <dgm:prSet/>
      <dgm:spPr/>
      <dgm:t>
        <a:bodyPr/>
        <a:lstStyle/>
        <a:p>
          <a:endParaRPr lang="en-US"/>
        </a:p>
      </dgm:t>
    </dgm:pt>
    <dgm:pt modelId="{32179A1E-FF31-6E4C-B4A1-E925DCDE1F4B}">
      <dgm:prSet phldrT="[Text]" custT="1"/>
      <dgm:spPr/>
      <dgm:t>
        <a:bodyPr/>
        <a:lstStyle/>
        <a:p>
          <a:r>
            <a:rPr lang="en-US" sz="2000" dirty="0" smtClean="0"/>
            <a:t>Software Developers</a:t>
          </a:r>
          <a:endParaRPr lang="en-US" sz="2000" dirty="0"/>
        </a:p>
      </dgm:t>
    </dgm:pt>
    <dgm:pt modelId="{425D1AAF-53DD-EF4F-9B86-62BE28CA5D8E}" type="parTrans" cxnId="{65E99635-9F3C-3942-8E67-1D17D7548F32}">
      <dgm:prSet/>
      <dgm:spPr/>
      <dgm:t>
        <a:bodyPr/>
        <a:lstStyle/>
        <a:p>
          <a:endParaRPr lang="en-US"/>
        </a:p>
      </dgm:t>
    </dgm:pt>
    <dgm:pt modelId="{C209317F-7C71-B448-889B-5AC0CA345D11}" type="sibTrans" cxnId="{65E99635-9F3C-3942-8E67-1D17D7548F32}">
      <dgm:prSet/>
      <dgm:spPr/>
      <dgm:t>
        <a:bodyPr/>
        <a:lstStyle/>
        <a:p>
          <a:endParaRPr lang="en-US"/>
        </a:p>
      </dgm:t>
    </dgm:pt>
    <dgm:pt modelId="{FC6D020A-542F-DC42-A5AF-405B9111F24A}">
      <dgm:prSet phldrT="[Text]" custT="1"/>
      <dgm:spPr/>
      <dgm:t>
        <a:bodyPr/>
        <a:lstStyle/>
        <a:p>
          <a:r>
            <a:rPr lang="en-US" sz="2000" dirty="0" smtClean="0"/>
            <a:t>System Admin</a:t>
          </a:r>
          <a:endParaRPr lang="en-US" sz="2000" dirty="0"/>
        </a:p>
      </dgm:t>
    </dgm:pt>
    <dgm:pt modelId="{F9733664-28F5-3F48-93D9-1DAF685671E2}" type="parTrans" cxnId="{AD9E1059-5FAA-8046-B6AB-0281F60CADF4}">
      <dgm:prSet/>
      <dgm:spPr/>
      <dgm:t>
        <a:bodyPr/>
        <a:lstStyle/>
        <a:p>
          <a:endParaRPr lang="en-US"/>
        </a:p>
      </dgm:t>
    </dgm:pt>
    <dgm:pt modelId="{0FF4A768-74D4-5546-A0CD-90C5DF81A00E}" type="sibTrans" cxnId="{AD9E1059-5FAA-8046-B6AB-0281F60CADF4}">
      <dgm:prSet/>
      <dgm:spPr/>
      <dgm:t>
        <a:bodyPr/>
        <a:lstStyle/>
        <a:p>
          <a:endParaRPr lang="en-US"/>
        </a:p>
      </dgm:t>
    </dgm:pt>
    <dgm:pt modelId="{34B2378C-3837-9D4C-9AE1-0792C3131BEE}">
      <dgm:prSet phldrT="[Text]" custT="1"/>
      <dgm:spPr/>
      <dgm:t>
        <a:bodyPr/>
        <a:lstStyle/>
        <a:p>
          <a:r>
            <a:rPr lang="en-US" sz="1800" dirty="0" smtClean="0"/>
            <a:t>Bioinformatics</a:t>
          </a:r>
          <a:endParaRPr lang="en-US" sz="1800" dirty="0"/>
        </a:p>
      </dgm:t>
    </dgm:pt>
    <dgm:pt modelId="{968C166E-D4B3-2F44-9454-8DAC0A98C053}" type="parTrans" cxnId="{54E703FF-F22C-8E46-88D1-ABCDEEA22318}">
      <dgm:prSet/>
      <dgm:spPr/>
      <dgm:t>
        <a:bodyPr/>
        <a:lstStyle/>
        <a:p>
          <a:endParaRPr lang="en-US"/>
        </a:p>
      </dgm:t>
    </dgm:pt>
    <dgm:pt modelId="{A5F017FA-014D-1943-BA77-617C24808911}" type="sibTrans" cxnId="{54E703FF-F22C-8E46-88D1-ABCDEEA22318}">
      <dgm:prSet/>
      <dgm:spPr/>
      <dgm:t>
        <a:bodyPr/>
        <a:lstStyle/>
        <a:p>
          <a:endParaRPr lang="en-US"/>
        </a:p>
      </dgm:t>
    </dgm:pt>
    <dgm:pt modelId="{52084822-CC49-0342-99CA-006BC6B61A29}" type="pres">
      <dgm:prSet presAssocID="{5F3C3FE0-E227-594E-9234-C6932818FCB9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153C921-B3E1-5E4B-9C90-07ECC8AAAF1A}" type="pres">
      <dgm:prSet presAssocID="{5F3C3FE0-E227-594E-9234-C6932818FCB9}" presName="radial" presStyleCnt="0">
        <dgm:presLayoutVars>
          <dgm:animLvl val="ctr"/>
        </dgm:presLayoutVars>
      </dgm:prSet>
      <dgm:spPr/>
    </dgm:pt>
    <dgm:pt modelId="{BA2E73A6-4159-4545-8C9C-3D6C71326685}" type="pres">
      <dgm:prSet presAssocID="{7A8ECCFA-B102-5A48-A27D-85D379551A48}" presName="centerShape" presStyleLbl="vennNode1" presStyleIdx="0" presStyleCnt="5"/>
      <dgm:spPr/>
      <dgm:t>
        <a:bodyPr/>
        <a:lstStyle/>
        <a:p>
          <a:endParaRPr lang="en-US"/>
        </a:p>
      </dgm:t>
    </dgm:pt>
    <dgm:pt modelId="{25207E08-7D72-264C-B0F0-6E5D8F496C6D}" type="pres">
      <dgm:prSet presAssocID="{376303F8-126B-634A-A528-A5BD310A15ED}" presName="node" presStyleLbl="vennNode1" presStyleIdx="1" presStyleCnt="5" custScaleX="192610" custScaleY="134382" custRadScaleRad="812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CAE6E7-B1F3-D543-BD45-681FB7ECC11D}" type="pres">
      <dgm:prSet presAssocID="{34B2378C-3837-9D4C-9AE1-0792C3131BEE}" presName="node" presStyleLbl="vennNode1" presStyleIdx="2" presStyleCnt="5" custScaleX="193166" custScaleY="126948" custRadScaleRad="765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C40A2C-6A9B-5746-A9C7-47A456A60DA0}" type="pres">
      <dgm:prSet presAssocID="{32179A1E-FF31-6E4C-B4A1-E925DCDE1F4B}" presName="node" presStyleLbl="vennNode1" presStyleIdx="3" presStyleCnt="5" custScaleX="178580" custScaleY="137591" custRadScaleRad="737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F27DAA-B38E-CF4D-A5A7-BF4AABA83EE3}" type="pres">
      <dgm:prSet presAssocID="{FC6D020A-542F-DC42-A5AF-405B9111F24A}" presName="node" presStyleLbl="vennNode1" presStyleIdx="4" presStyleCnt="5" custScaleX="166622" custScaleY="113899" custRadScaleRad="812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5E99635-9F3C-3942-8E67-1D17D7548F32}" srcId="{7A8ECCFA-B102-5A48-A27D-85D379551A48}" destId="{32179A1E-FF31-6E4C-B4A1-E925DCDE1F4B}" srcOrd="2" destOrd="0" parTransId="{425D1AAF-53DD-EF4F-9B86-62BE28CA5D8E}" sibTransId="{C209317F-7C71-B448-889B-5AC0CA345D11}"/>
    <dgm:cxn modelId="{C2C278D2-E537-5146-9F39-14E4B554EA4A}" srcId="{5F3C3FE0-E227-594E-9234-C6932818FCB9}" destId="{7A8ECCFA-B102-5A48-A27D-85D379551A48}" srcOrd="0" destOrd="0" parTransId="{6E0DF3BB-5893-7B40-B891-F20C66B6C6D6}" sibTransId="{19CBC8F2-126E-A348-951D-EA4AD0CC5F2B}"/>
    <dgm:cxn modelId="{BF2141CD-2B6D-D44F-AFEA-E89C7C6B0289}" type="presOf" srcId="{34B2378C-3837-9D4C-9AE1-0792C3131BEE}" destId="{DCCAE6E7-B1F3-D543-BD45-681FB7ECC11D}" srcOrd="0" destOrd="0" presId="urn:microsoft.com/office/officeart/2005/8/layout/radial3"/>
    <dgm:cxn modelId="{71B7D432-93BC-FA4F-90EB-1AF921F5A1F5}" type="presOf" srcId="{376303F8-126B-634A-A528-A5BD310A15ED}" destId="{25207E08-7D72-264C-B0F0-6E5D8F496C6D}" srcOrd="0" destOrd="0" presId="urn:microsoft.com/office/officeart/2005/8/layout/radial3"/>
    <dgm:cxn modelId="{7D5043E3-320D-D247-9947-199B16B668F0}" type="presOf" srcId="{5F3C3FE0-E227-594E-9234-C6932818FCB9}" destId="{52084822-CC49-0342-99CA-006BC6B61A29}" srcOrd="0" destOrd="0" presId="urn:microsoft.com/office/officeart/2005/8/layout/radial3"/>
    <dgm:cxn modelId="{C200E7E4-E78B-6940-AFA0-61CB98E688BC}" type="presOf" srcId="{7A8ECCFA-B102-5A48-A27D-85D379551A48}" destId="{BA2E73A6-4159-4545-8C9C-3D6C71326685}" srcOrd="0" destOrd="0" presId="urn:microsoft.com/office/officeart/2005/8/layout/radial3"/>
    <dgm:cxn modelId="{54E703FF-F22C-8E46-88D1-ABCDEEA22318}" srcId="{7A8ECCFA-B102-5A48-A27D-85D379551A48}" destId="{34B2378C-3837-9D4C-9AE1-0792C3131BEE}" srcOrd="1" destOrd="0" parTransId="{968C166E-D4B3-2F44-9454-8DAC0A98C053}" sibTransId="{A5F017FA-014D-1943-BA77-617C24808911}"/>
    <dgm:cxn modelId="{CE89FD56-8E8C-D941-9FFC-D75560B9E629}" type="presOf" srcId="{FC6D020A-542F-DC42-A5AF-405B9111F24A}" destId="{4AF27DAA-B38E-CF4D-A5A7-BF4AABA83EE3}" srcOrd="0" destOrd="0" presId="urn:microsoft.com/office/officeart/2005/8/layout/radial3"/>
    <dgm:cxn modelId="{8A1126F1-A3D5-5B43-AC07-AFC274717F58}" srcId="{7A8ECCFA-B102-5A48-A27D-85D379551A48}" destId="{376303F8-126B-634A-A528-A5BD310A15ED}" srcOrd="0" destOrd="0" parTransId="{D219EEA1-5805-C942-BC3E-C4BDD2AA9643}" sibTransId="{580A391D-BA0C-924E-8D3E-FDEA3639857E}"/>
    <dgm:cxn modelId="{E1C21F82-5DD6-B141-8AA4-7FB5EFC61169}" type="presOf" srcId="{32179A1E-FF31-6E4C-B4A1-E925DCDE1F4B}" destId="{78C40A2C-6A9B-5746-A9C7-47A456A60DA0}" srcOrd="0" destOrd="0" presId="urn:microsoft.com/office/officeart/2005/8/layout/radial3"/>
    <dgm:cxn modelId="{AD9E1059-5FAA-8046-B6AB-0281F60CADF4}" srcId="{7A8ECCFA-B102-5A48-A27D-85D379551A48}" destId="{FC6D020A-542F-DC42-A5AF-405B9111F24A}" srcOrd="3" destOrd="0" parTransId="{F9733664-28F5-3F48-93D9-1DAF685671E2}" sibTransId="{0FF4A768-74D4-5546-A0CD-90C5DF81A00E}"/>
    <dgm:cxn modelId="{C2350354-E21C-3545-831B-440AB711556C}" type="presParOf" srcId="{52084822-CC49-0342-99CA-006BC6B61A29}" destId="{E153C921-B3E1-5E4B-9C90-07ECC8AAAF1A}" srcOrd="0" destOrd="0" presId="urn:microsoft.com/office/officeart/2005/8/layout/radial3"/>
    <dgm:cxn modelId="{E0397521-1F9F-A644-9E22-9BA36F3E2CE3}" type="presParOf" srcId="{E153C921-B3E1-5E4B-9C90-07ECC8AAAF1A}" destId="{BA2E73A6-4159-4545-8C9C-3D6C71326685}" srcOrd="0" destOrd="0" presId="urn:microsoft.com/office/officeart/2005/8/layout/radial3"/>
    <dgm:cxn modelId="{96C74DE0-5C9B-A043-9C41-1CE8AEDE9D05}" type="presParOf" srcId="{E153C921-B3E1-5E4B-9C90-07ECC8AAAF1A}" destId="{25207E08-7D72-264C-B0F0-6E5D8F496C6D}" srcOrd="1" destOrd="0" presId="urn:microsoft.com/office/officeart/2005/8/layout/radial3"/>
    <dgm:cxn modelId="{8C76782B-0461-364D-AB3A-C7D9746D2CAE}" type="presParOf" srcId="{E153C921-B3E1-5E4B-9C90-07ECC8AAAF1A}" destId="{DCCAE6E7-B1F3-D543-BD45-681FB7ECC11D}" srcOrd="2" destOrd="0" presId="urn:microsoft.com/office/officeart/2005/8/layout/radial3"/>
    <dgm:cxn modelId="{8FB119C2-5CA2-AF49-BD81-CBE44BF0FE2B}" type="presParOf" srcId="{E153C921-B3E1-5E4B-9C90-07ECC8AAAF1A}" destId="{78C40A2C-6A9B-5746-A9C7-47A456A60DA0}" srcOrd="3" destOrd="0" presId="urn:microsoft.com/office/officeart/2005/8/layout/radial3"/>
    <dgm:cxn modelId="{5F2D13F5-601D-7441-B7B2-00EB1030240F}" type="presParOf" srcId="{E153C921-B3E1-5E4B-9C90-07ECC8AAAF1A}" destId="{4AF27DAA-B38E-CF4D-A5A7-BF4AABA83EE3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BBEEBF43-D7B5-684E-B214-D03C0AB39C72}" type="doc">
      <dgm:prSet loTypeId="urn:microsoft.com/office/officeart/2008/layout/BendingPictureBlocks" loCatId="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28D12C1-A1D8-D94F-AC0B-33E8E057D109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2400" dirty="0" smtClean="0"/>
            <a:t>Data</a:t>
          </a:r>
          <a:endParaRPr lang="en-US" sz="2400" dirty="0"/>
        </a:p>
      </dgm:t>
    </dgm:pt>
    <dgm:pt modelId="{A4C5F4AF-83F6-A247-BC12-EFF542BA011D}" type="parTrans" cxnId="{03DF0BD5-3DFA-184D-972D-A6E127D237C8}">
      <dgm:prSet/>
      <dgm:spPr/>
      <dgm:t>
        <a:bodyPr/>
        <a:lstStyle/>
        <a:p>
          <a:endParaRPr lang="en-US"/>
        </a:p>
      </dgm:t>
    </dgm:pt>
    <dgm:pt modelId="{B77A389A-46EF-2B4B-92BC-26ED0FC3BD6E}" type="sibTrans" cxnId="{03DF0BD5-3DFA-184D-972D-A6E127D237C8}">
      <dgm:prSet/>
      <dgm:spPr/>
      <dgm:t>
        <a:bodyPr/>
        <a:lstStyle/>
        <a:p>
          <a:endParaRPr lang="en-US"/>
        </a:p>
      </dgm:t>
    </dgm:pt>
    <dgm:pt modelId="{81BA3B6D-F844-E144-8B25-99474E0FAFAD}">
      <dgm:prSet phldrT="[Text]" custT="1"/>
      <dgm:spPr>
        <a:solidFill>
          <a:srgbClr val="68BB4D"/>
        </a:solidFill>
      </dgm:spPr>
      <dgm:t>
        <a:bodyPr/>
        <a:lstStyle/>
        <a:p>
          <a:r>
            <a:rPr lang="en-US" sz="2400" dirty="0" smtClean="0"/>
            <a:t>Demand</a:t>
          </a:r>
          <a:endParaRPr lang="en-US" sz="2400" dirty="0"/>
        </a:p>
      </dgm:t>
    </dgm:pt>
    <dgm:pt modelId="{AD7D5D69-F5CC-B84D-BAC3-68599CB813DE}" type="parTrans" cxnId="{94E4B846-D91B-D246-8533-A3F3A17AA06B}">
      <dgm:prSet/>
      <dgm:spPr/>
      <dgm:t>
        <a:bodyPr/>
        <a:lstStyle/>
        <a:p>
          <a:endParaRPr lang="en-US"/>
        </a:p>
      </dgm:t>
    </dgm:pt>
    <dgm:pt modelId="{940F4026-E8EB-0645-A7CE-B478BCC49623}" type="sibTrans" cxnId="{94E4B846-D91B-D246-8533-A3F3A17AA06B}">
      <dgm:prSet/>
      <dgm:spPr/>
      <dgm:t>
        <a:bodyPr/>
        <a:lstStyle/>
        <a:p>
          <a:endParaRPr lang="en-US"/>
        </a:p>
      </dgm:t>
    </dgm:pt>
    <dgm:pt modelId="{AD03301C-96F0-AB4C-8229-CFEB023CC840}">
      <dgm:prSet phldrT="[Text]" custT="1"/>
      <dgm:spPr>
        <a:solidFill>
          <a:srgbClr val="DFC750"/>
        </a:solidFill>
      </dgm:spPr>
      <dgm:t>
        <a:bodyPr/>
        <a:lstStyle/>
        <a:p>
          <a:r>
            <a:rPr lang="en-US" sz="2400" dirty="0" smtClean="0"/>
            <a:t>People</a:t>
          </a:r>
          <a:endParaRPr lang="en-US" sz="2400" dirty="0"/>
        </a:p>
      </dgm:t>
    </dgm:pt>
    <dgm:pt modelId="{1F8D2B10-850D-8346-AB6F-51B3A909A655}" type="parTrans" cxnId="{030C2B0E-873D-B448-9A38-0F50AE4038DF}">
      <dgm:prSet/>
      <dgm:spPr/>
      <dgm:t>
        <a:bodyPr/>
        <a:lstStyle/>
        <a:p>
          <a:endParaRPr lang="en-US"/>
        </a:p>
      </dgm:t>
    </dgm:pt>
    <dgm:pt modelId="{39AC9392-F842-E346-9BEF-D5A1C701B931}" type="sibTrans" cxnId="{030C2B0E-873D-B448-9A38-0F50AE4038DF}">
      <dgm:prSet/>
      <dgm:spPr/>
      <dgm:t>
        <a:bodyPr/>
        <a:lstStyle/>
        <a:p>
          <a:endParaRPr lang="en-US"/>
        </a:p>
      </dgm:t>
    </dgm:pt>
    <dgm:pt modelId="{482B20F7-77A8-6F40-95F9-0C3E1C34CBA1}" type="pres">
      <dgm:prSet presAssocID="{BBEEBF43-D7B5-684E-B214-D03C0AB39C72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55EC0A9F-317B-944E-8258-FE68F52A623E}" type="pres">
      <dgm:prSet presAssocID="{528D12C1-A1D8-D94F-AC0B-33E8E057D109}" presName="composite" presStyleCnt="0"/>
      <dgm:spPr/>
    </dgm:pt>
    <dgm:pt modelId="{A2738F3B-F331-D545-9BA3-B9C02D9B2BF9}" type="pres">
      <dgm:prSet presAssocID="{528D12C1-A1D8-D94F-AC0B-33E8E057D109}" presName="rect1" presStyleLbl="bgImgPlace1" presStyleIdx="0" presStyleCnt="3" custScaleX="98894" custScaleY="117176" custLinFactNeighborX="-12917" custLinFactNeighborY="-13839"/>
      <dgm:spPr>
        <a:blipFill>
          <a:blip xmlns:r="http://schemas.openxmlformats.org/officeDocument/2006/relationships" r:embed="rId1">
            <a:alphaModFix amt="5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  <dgm:t>
        <a:bodyPr/>
        <a:lstStyle/>
        <a:p>
          <a:endParaRPr lang="en-US"/>
        </a:p>
      </dgm:t>
    </dgm:pt>
    <dgm:pt modelId="{A67B46CB-1BDD-7C4D-B834-F11097760FD6}" type="pres">
      <dgm:prSet presAssocID="{528D12C1-A1D8-D94F-AC0B-33E8E057D109}" presName="rect2" presStyleLbl="node1" presStyleIdx="0" presStyleCnt="3" custScaleX="194186" custScaleY="145657" custLinFactNeighborX="-51839" custLinFactNeighborY="-356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DC2368-5254-2C42-BA24-1DC0502BB79A}" type="pres">
      <dgm:prSet presAssocID="{B77A389A-46EF-2B4B-92BC-26ED0FC3BD6E}" presName="sibTrans" presStyleCnt="0"/>
      <dgm:spPr/>
    </dgm:pt>
    <dgm:pt modelId="{B7FF416B-1AAE-2442-96D5-BBC3CF6C9491}" type="pres">
      <dgm:prSet presAssocID="{81BA3B6D-F844-E144-8B25-99474E0FAFAD}" presName="composite" presStyleCnt="0"/>
      <dgm:spPr/>
    </dgm:pt>
    <dgm:pt modelId="{63FABC25-94B0-EC47-8FCB-FA6FC2846022}" type="pres">
      <dgm:prSet presAssocID="{81BA3B6D-F844-E144-8B25-99474E0FAFAD}" presName="rect1" presStyleLbl="bgImgPlace1" presStyleIdx="1" presStyleCnt="3" custScaleX="118319" custScaleY="119300" custLinFactNeighborX="22559" custLinFactNeighborY="25199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</dgm:spPr>
      <dgm:t>
        <a:bodyPr/>
        <a:lstStyle/>
        <a:p>
          <a:endParaRPr lang="en-US"/>
        </a:p>
      </dgm:t>
    </dgm:pt>
    <dgm:pt modelId="{C73B4AD1-9174-AF46-B860-5069C8201592}" type="pres">
      <dgm:prSet presAssocID="{81BA3B6D-F844-E144-8B25-99474E0FAFAD}" presName="rect2" presStyleLbl="node1" presStyleIdx="1" presStyleCnt="3" custScaleX="183910" custScaleY="159025" custLinFactNeighborX="13078" custLinFactNeighborY="220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7EE888-EA9F-F248-8659-16039CB0100C}" type="pres">
      <dgm:prSet presAssocID="{940F4026-E8EB-0645-A7CE-B478BCC49623}" presName="sibTrans" presStyleCnt="0"/>
      <dgm:spPr/>
    </dgm:pt>
    <dgm:pt modelId="{D3AA9993-ABAB-EC45-B98B-1B9EC72D36C3}" type="pres">
      <dgm:prSet presAssocID="{AD03301C-96F0-AB4C-8229-CFEB023CC840}" presName="composite" presStyleCnt="0"/>
      <dgm:spPr/>
    </dgm:pt>
    <dgm:pt modelId="{7B972EBF-6A44-D14C-9ECC-EA7ACBCE85ED}" type="pres">
      <dgm:prSet presAssocID="{AD03301C-96F0-AB4C-8229-CFEB023CC840}" presName="rect1" presStyleLbl="bgImgPlace1" presStyleIdx="2" presStyleCnt="3" custScaleX="109278" custScaleY="115576" custLinFactNeighborX="-33761" custLinFactNeighborY="11134"/>
      <dgm:spPr>
        <a:blipFill>
          <a:blip xmlns:r="http://schemas.openxmlformats.org/officeDocument/2006/relationships" r:embed="rId3">
            <a:alphaModFix amt="5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</dgm:spPr>
      <dgm:t>
        <a:bodyPr/>
        <a:lstStyle/>
        <a:p>
          <a:endParaRPr lang="en-US"/>
        </a:p>
      </dgm:t>
    </dgm:pt>
    <dgm:pt modelId="{1ECFEC5B-9116-2E4F-9959-0F773517909D}" type="pres">
      <dgm:prSet presAssocID="{AD03301C-96F0-AB4C-8229-CFEB023CC840}" presName="rect2" presStyleLbl="node1" presStyleIdx="2" presStyleCnt="3" custScaleX="181698" custScaleY="155246" custLinFactX="-61259" custLinFactNeighborX="-100000" custLinFactNeighborY="85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7FDB634-12D4-D842-B3AB-41B702A422E1}" type="presOf" srcId="{BBEEBF43-D7B5-684E-B214-D03C0AB39C72}" destId="{482B20F7-77A8-6F40-95F9-0C3E1C34CBA1}" srcOrd="0" destOrd="0" presId="urn:microsoft.com/office/officeart/2008/layout/BendingPictureBlocks"/>
    <dgm:cxn modelId="{B1C4BD7C-2269-B946-9E7B-37F90F2F410C}" type="presOf" srcId="{528D12C1-A1D8-D94F-AC0B-33E8E057D109}" destId="{A67B46CB-1BDD-7C4D-B834-F11097760FD6}" srcOrd="0" destOrd="0" presId="urn:microsoft.com/office/officeart/2008/layout/BendingPictureBlocks"/>
    <dgm:cxn modelId="{0DBD703E-5DAC-D24D-BC26-63D7D522CB86}" type="presOf" srcId="{AD03301C-96F0-AB4C-8229-CFEB023CC840}" destId="{1ECFEC5B-9116-2E4F-9959-0F773517909D}" srcOrd="0" destOrd="0" presId="urn:microsoft.com/office/officeart/2008/layout/BendingPictureBlocks"/>
    <dgm:cxn modelId="{03DF0BD5-3DFA-184D-972D-A6E127D237C8}" srcId="{BBEEBF43-D7B5-684E-B214-D03C0AB39C72}" destId="{528D12C1-A1D8-D94F-AC0B-33E8E057D109}" srcOrd="0" destOrd="0" parTransId="{A4C5F4AF-83F6-A247-BC12-EFF542BA011D}" sibTransId="{B77A389A-46EF-2B4B-92BC-26ED0FC3BD6E}"/>
    <dgm:cxn modelId="{CD122070-C368-754A-AEB1-01BD9F9B2F2A}" type="presOf" srcId="{81BA3B6D-F844-E144-8B25-99474E0FAFAD}" destId="{C73B4AD1-9174-AF46-B860-5069C8201592}" srcOrd="0" destOrd="0" presId="urn:microsoft.com/office/officeart/2008/layout/BendingPictureBlocks"/>
    <dgm:cxn modelId="{94E4B846-D91B-D246-8533-A3F3A17AA06B}" srcId="{BBEEBF43-D7B5-684E-B214-D03C0AB39C72}" destId="{81BA3B6D-F844-E144-8B25-99474E0FAFAD}" srcOrd="1" destOrd="0" parTransId="{AD7D5D69-F5CC-B84D-BAC3-68599CB813DE}" sibTransId="{940F4026-E8EB-0645-A7CE-B478BCC49623}"/>
    <dgm:cxn modelId="{030C2B0E-873D-B448-9A38-0F50AE4038DF}" srcId="{BBEEBF43-D7B5-684E-B214-D03C0AB39C72}" destId="{AD03301C-96F0-AB4C-8229-CFEB023CC840}" srcOrd="2" destOrd="0" parTransId="{1F8D2B10-850D-8346-AB6F-51B3A909A655}" sibTransId="{39AC9392-F842-E346-9BEF-D5A1C701B931}"/>
    <dgm:cxn modelId="{A83C4E92-39FB-9342-A5CD-8F426F1E6FEC}" type="presParOf" srcId="{482B20F7-77A8-6F40-95F9-0C3E1C34CBA1}" destId="{55EC0A9F-317B-944E-8258-FE68F52A623E}" srcOrd="0" destOrd="0" presId="urn:microsoft.com/office/officeart/2008/layout/BendingPictureBlocks"/>
    <dgm:cxn modelId="{C6C95231-D4CE-924C-AF86-1BB883A4CA42}" type="presParOf" srcId="{55EC0A9F-317B-944E-8258-FE68F52A623E}" destId="{A2738F3B-F331-D545-9BA3-B9C02D9B2BF9}" srcOrd="0" destOrd="0" presId="urn:microsoft.com/office/officeart/2008/layout/BendingPictureBlocks"/>
    <dgm:cxn modelId="{DD2CB1FA-893F-7948-A0E8-FD4BD2EA937E}" type="presParOf" srcId="{55EC0A9F-317B-944E-8258-FE68F52A623E}" destId="{A67B46CB-1BDD-7C4D-B834-F11097760FD6}" srcOrd="1" destOrd="0" presId="urn:microsoft.com/office/officeart/2008/layout/BendingPictureBlocks"/>
    <dgm:cxn modelId="{E5CB0EBD-E516-0948-AE7B-B84454697EC3}" type="presParOf" srcId="{482B20F7-77A8-6F40-95F9-0C3E1C34CBA1}" destId="{ECDC2368-5254-2C42-BA24-1DC0502BB79A}" srcOrd="1" destOrd="0" presId="urn:microsoft.com/office/officeart/2008/layout/BendingPictureBlocks"/>
    <dgm:cxn modelId="{DC1F9CDD-C358-FC47-8D48-97F4E5E374BD}" type="presParOf" srcId="{482B20F7-77A8-6F40-95F9-0C3E1C34CBA1}" destId="{B7FF416B-1AAE-2442-96D5-BBC3CF6C9491}" srcOrd="2" destOrd="0" presId="urn:microsoft.com/office/officeart/2008/layout/BendingPictureBlocks"/>
    <dgm:cxn modelId="{F7CF281E-EDFB-814C-B898-C515A78DC881}" type="presParOf" srcId="{B7FF416B-1AAE-2442-96D5-BBC3CF6C9491}" destId="{63FABC25-94B0-EC47-8FCB-FA6FC2846022}" srcOrd="0" destOrd="0" presId="urn:microsoft.com/office/officeart/2008/layout/BendingPictureBlocks"/>
    <dgm:cxn modelId="{C16723AE-2212-214B-849F-967008C0E415}" type="presParOf" srcId="{B7FF416B-1AAE-2442-96D5-BBC3CF6C9491}" destId="{C73B4AD1-9174-AF46-B860-5069C8201592}" srcOrd="1" destOrd="0" presId="urn:microsoft.com/office/officeart/2008/layout/BendingPictureBlocks"/>
    <dgm:cxn modelId="{CADA92E4-ECFA-7844-9610-984BDA60065B}" type="presParOf" srcId="{482B20F7-77A8-6F40-95F9-0C3E1C34CBA1}" destId="{BA7EE888-EA9F-F248-8659-16039CB0100C}" srcOrd="3" destOrd="0" presId="urn:microsoft.com/office/officeart/2008/layout/BendingPictureBlocks"/>
    <dgm:cxn modelId="{8B836409-2B8F-8145-878F-3CDA00A4F5AF}" type="presParOf" srcId="{482B20F7-77A8-6F40-95F9-0C3E1C34CBA1}" destId="{D3AA9993-ABAB-EC45-B98B-1B9EC72D36C3}" srcOrd="4" destOrd="0" presId="urn:microsoft.com/office/officeart/2008/layout/BendingPictureBlocks"/>
    <dgm:cxn modelId="{975CA1FC-8EF3-D549-8948-7B4521A64B72}" type="presParOf" srcId="{D3AA9993-ABAB-EC45-B98B-1B9EC72D36C3}" destId="{7B972EBF-6A44-D14C-9ECC-EA7ACBCE85ED}" srcOrd="0" destOrd="0" presId="urn:microsoft.com/office/officeart/2008/layout/BendingPictureBlocks"/>
    <dgm:cxn modelId="{4D66068E-540C-164E-BD51-5838E53701FD}" type="presParOf" srcId="{D3AA9993-ABAB-EC45-B98B-1B9EC72D36C3}" destId="{1ECFEC5B-9116-2E4F-9959-0F773517909D}" srcOrd="1" destOrd="0" presId="urn:microsoft.com/office/officeart/2008/layout/BendingPictureBlock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53271EE7-1058-8440-A8DD-AA7B7BA8EE7F}" type="doc">
      <dgm:prSet loTypeId="urn:microsoft.com/office/officeart/2005/8/layout/default" loCatId="" qsTypeId="urn:microsoft.com/office/officeart/2005/8/quickstyle/3D7" qsCatId="3D" csTypeId="urn:microsoft.com/office/officeart/2005/8/colors/accent0_1" csCatId="mainScheme"/>
      <dgm:spPr/>
      <dgm:t>
        <a:bodyPr/>
        <a:lstStyle/>
        <a:p>
          <a:endParaRPr lang="en-US"/>
        </a:p>
      </dgm:t>
    </dgm:pt>
    <dgm:pt modelId="{C3236BE8-817E-814D-96B1-417645B7CF3C}">
      <dgm:prSet/>
      <dgm:spPr/>
      <dgm:t>
        <a:bodyPr/>
        <a:lstStyle/>
        <a:p>
          <a:pPr rtl="0"/>
          <a:r>
            <a:rPr lang="en-US" smtClean="0"/>
            <a:t>Reporting</a:t>
          </a:r>
          <a:endParaRPr lang="en-US"/>
        </a:p>
      </dgm:t>
    </dgm:pt>
    <dgm:pt modelId="{CA69F147-58F4-1848-9C14-91DCF53D5FC3}" type="parTrans" cxnId="{71DA4D67-88C8-4F4A-8B09-89CD27DAB5C1}">
      <dgm:prSet/>
      <dgm:spPr/>
      <dgm:t>
        <a:bodyPr/>
        <a:lstStyle/>
        <a:p>
          <a:endParaRPr lang="en-US"/>
        </a:p>
      </dgm:t>
    </dgm:pt>
    <dgm:pt modelId="{19A68557-CDCB-C347-B245-8F75F5752A92}" type="sibTrans" cxnId="{71DA4D67-88C8-4F4A-8B09-89CD27DAB5C1}">
      <dgm:prSet/>
      <dgm:spPr/>
      <dgm:t>
        <a:bodyPr/>
        <a:lstStyle/>
        <a:p>
          <a:endParaRPr lang="en-US"/>
        </a:p>
      </dgm:t>
    </dgm:pt>
    <dgm:pt modelId="{AA0A5F7D-5B59-9645-9C80-B6EB0A560FD5}">
      <dgm:prSet/>
      <dgm:spPr/>
      <dgm:t>
        <a:bodyPr/>
        <a:lstStyle/>
        <a:p>
          <a:pPr rtl="0"/>
          <a:r>
            <a:rPr lang="en-US" smtClean="0"/>
            <a:t>Mobile app for Work lists</a:t>
          </a:r>
          <a:endParaRPr lang="en-US"/>
        </a:p>
      </dgm:t>
    </dgm:pt>
    <dgm:pt modelId="{B04FA74D-928C-594B-9FE9-C41FBF19D83C}" type="parTrans" cxnId="{B4E7AF87-7D85-544C-9112-0D00897CA189}">
      <dgm:prSet/>
      <dgm:spPr/>
      <dgm:t>
        <a:bodyPr/>
        <a:lstStyle/>
        <a:p>
          <a:endParaRPr lang="en-US"/>
        </a:p>
      </dgm:t>
    </dgm:pt>
    <dgm:pt modelId="{FBB4F839-E931-F44F-94D3-7B77C6A73D6A}" type="sibTrans" cxnId="{B4E7AF87-7D85-544C-9112-0D00897CA189}">
      <dgm:prSet/>
      <dgm:spPr/>
      <dgm:t>
        <a:bodyPr/>
        <a:lstStyle/>
        <a:p>
          <a:endParaRPr lang="en-US"/>
        </a:p>
      </dgm:t>
    </dgm:pt>
    <dgm:pt modelId="{6511DD41-F20D-8F40-857B-C1D391272A36}">
      <dgm:prSet/>
      <dgm:spPr/>
      <dgm:t>
        <a:bodyPr/>
        <a:lstStyle/>
        <a:p>
          <a:pPr rtl="0"/>
          <a:r>
            <a:rPr lang="en-US" smtClean="0"/>
            <a:t>Usability, Simplify Interface</a:t>
          </a:r>
          <a:endParaRPr lang="en-US"/>
        </a:p>
      </dgm:t>
    </dgm:pt>
    <dgm:pt modelId="{ED40998C-13D5-DB41-8F76-94DA026CD2A2}" type="parTrans" cxnId="{97982BE3-514D-B245-B9DB-A11ACD157852}">
      <dgm:prSet/>
      <dgm:spPr/>
      <dgm:t>
        <a:bodyPr/>
        <a:lstStyle/>
        <a:p>
          <a:endParaRPr lang="en-US"/>
        </a:p>
      </dgm:t>
    </dgm:pt>
    <dgm:pt modelId="{66EDAB34-FBF5-0647-AA2B-4BE7FB6315F1}" type="sibTrans" cxnId="{97982BE3-514D-B245-B9DB-A11ACD157852}">
      <dgm:prSet/>
      <dgm:spPr/>
      <dgm:t>
        <a:bodyPr/>
        <a:lstStyle/>
        <a:p>
          <a:endParaRPr lang="en-US"/>
        </a:p>
      </dgm:t>
    </dgm:pt>
    <dgm:pt modelId="{015A7B07-8030-C841-9FB9-524F901F0E43}">
      <dgm:prSet/>
      <dgm:spPr/>
      <dgm:t>
        <a:bodyPr/>
        <a:lstStyle/>
        <a:p>
          <a:pPr rtl="0"/>
          <a:r>
            <a:rPr lang="en-US" smtClean="0"/>
            <a:t>Translational Research</a:t>
          </a:r>
          <a:endParaRPr lang="en-US"/>
        </a:p>
      </dgm:t>
    </dgm:pt>
    <dgm:pt modelId="{6A9684F4-40D9-1F4F-ADAD-7A21AF104EDC}" type="parTrans" cxnId="{024843E9-511E-E248-8BA2-DD241CC64B66}">
      <dgm:prSet/>
      <dgm:spPr/>
      <dgm:t>
        <a:bodyPr/>
        <a:lstStyle/>
        <a:p>
          <a:endParaRPr lang="en-US"/>
        </a:p>
      </dgm:t>
    </dgm:pt>
    <dgm:pt modelId="{8D29E3D0-C19B-9744-9634-96E3C378C727}" type="sibTrans" cxnId="{024843E9-511E-E248-8BA2-DD241CC64B66}">
      <dgm:prSet/>
      <dgm:spPr/>
      <dgm:t>
        <a:bodyPr/>
        <a:lstStyle/>
        <a:p>
          <a:endParaRPr lang="en-US"/>
        </a:p>
      </dgm:t>
    </dgm:pt>
    <dgm:pt modelId="{4921BF6C-527B-E34B-ABEE-27B13330B52E}">
      <dgm:prSet/>
      <dgm:spPr/>
      <dgm:t>
        <a:bodyPr/>
        <a:lstStyle/>
        <a:p>
          <a:pPr rtl="0"/>
          <a:r>
            <a:rPr lang="en-US" smtClean="0"/>
            <a:t>Abstracting and Mining Genomic Findings</a:t>
          </a:r>
          <a:endParaRPr lang="en-US"/>
        </a:p>
      </dgm:t>
    </dgm:pt>
    <dgm:pt modelId="{CBD516C1-A100-0440-A47E-0F04D98B8482}" type="parTrans" cxnId="{84C248DA-8500-F144-8061-3C569D1DAEF3}">
      <dgm:prSet/>
      <dgm:spPr/>
      <dgm:t>
        <a:bodyPr/>
        <a:lstStyle/>
        <a:p>
          <a:endParaRPr lang="en-US"/>
        </a:p>
      </dgm:t>
    </dgm:pt>
    <dgm:pt modelId="{C3686B06-1BE9-DA42-913E-30816BA8EFC3}" type="sibTrans" cxnId="{84C248DA-8500-F144-8061-3C569D1DAEF3}">
      <dgm:prSet/>
      <dgm:spPr/>
      <dgm:t>
        <a:bodyPr/>
        <a:lstStyle/>
        <a:p>
          <a:endParaRPr lang="en-US"/>
        </a:p>
      </dgm:t>
    </dgm:pt>
    <dgm:pt modelId="{8D72F332-A6A9-E348-BE24-B78E68892D74}" type="pres">
      <dgm:prSet presAssocID="{53271EE7-1058-8440-A8DD-AA7B7BA8EE7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E5E7D8F-1CBF-EB43-A27C-5049A91C148A}" type="pres">
      <dgm:prSet presAssocID="{C3236BE8-817E-814D-96B1-417645B7CF3C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68CE6F-A785-2749-84F4-3E4DB3E981B9}" type="pres">
      <dgm:prSet presAssocID="{19A68557-CDCB-C347-B245-8F75F5752A92}" presName="sibTrans" presStyleCnt="0"/>
      <dgm:spPr/>
    </dgm:pt>
    <dgm:pt modelId="{EEB1421C-DE33-A343-A13D-33C6D58CB2AB}" type="pres">
      <dgm:prSet presAssocID="{AA0A5F7D-5B59-9645-9C80-B6EB0A560FD5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6EAD4A-5365-4845-A5E7-3BF3E203173F}" type="pres">
      <dgm:prSet presAssocID="{FBB4F839-E931-F44F-94D3-7B77C6A73D6A}" presName="sibTrans" presStyleCnt="0"/>
      <dgm:spPr/>
    </dgm:pt>
    <dgm:pt modelId="{CDBAB17A-623C-0644-A589-18EF8162BE57}" type="pres">
      <dgm:prSet presAssocID="{6511DD41-F20D-8F40-857B-C1D391272A36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ED3710-F3A2-944C-BE8F-0F43675FC2E8}" type="pres">
      <dgm:prSet presAssocID="{66EDAB34-FBF5-0647-AA2B-4BE7FB6315F1}" presName="sibTrans" presStyleCnt="0"/>
      <dgm:spPr/>
    </dgm:pt>
    <dgm:pt modelId="{67323259-E35E-A449-ADD1-BA478B95B33C}" type="pres">
      <dgm:prSet presAssocID="{015A7B07-8030-C841-9FB9-524F901F0E43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71A73F-04CD-F44C-8443-A2552D4D58A5}" type="pres">
      <dgm:prSet presAssocID="{8D29E3D0-C19B-9744-9634-96E3C378C727}" presName="sibTrans" presStyleCnt="0"/>
      <dgm:spPr/>
    </dgm:pt>
    <dgm:pt modelId="{F14F5C4A-599A-3C49-9887-09D01AAA1731}" type="pres">
      <dgm:prSet presAssocID="{4921BF6C-527B-E34B-ABEE-27B13330B52E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4E7AF87-7D85-544C-9112-0D00897CA189}" srcId="{53271EE7-1058-8440-A8DD-AA7B7BA8EE7F}" destId="{AA0A5F7D-5B59-9645-9C80-B6EB0A560FD5}" srcOrd="1" destOrd="0" parTransId="{B04FA74D-928C-594B-9FE9-C41FBF19D83C}" sibTransId="{FBB4F839-E931-F44F-94D3-7B77C6A73D6A}"/>
    <dgm:cxn modelId="{71DA4D67-88C8-4F4A-8B09-89CD27DAB5C1}" srcId="{53271EE7-1058-8440-A8DD-AA7B7BA8EE7F}" destId="{C3236BE8-817E-814D-96B1-417645B7CF3C}" srcOrd="0" destOrd="0" parTransId="{CA69F147-58F4-1848-9C14-91DCF53D5FC3}" sibTransId="{19A68557-CDCB-C347-B245-8F75F5752A92}"/>
    <dgm:cxn modelId="{58AF440E-79C5-8F48-A130-404F46EA2BB4}" type="presOf" srcId="{6511DD41-F20D-8F40-857B-C1D391272A36}" destId="{CDBAB17A-623C-0644-A589-18EF8162BE57}" srcOrd="0" destOrd="0" presId="urn:microsoft.com/office/officeart/2005/8/layout/default"/>
    <dgm:cxn modelId="{84C248DA-8500-F144-8061-3C569D1DAEF3}" srcId="{53271EE7-1058-8440-A8DD-AA7B7BA8EE7F}" destId="{4921BF6C-527B-E34B-ABEE-27B13330B52E}" srcOrd="4" destOrd="0" parTransId="{CBD516C1-A100-0440-A47E-0F04D98B8482}" sibTransId="{C3686B06-1BE9-DA42-913E-30816BA8EFC3}"/>
    <dgm:cxn modelId="{475171DE-8FF6-6F4B-9072-D3B6A384FA8C}" type="presOf" srcId="{015A7B07-8030-C841-9FB9-524F901F0E43}" destId="{67323259-E35E-A449-ADD1-BA478B95B33C}" srcOrd="0" destOrd="0" presId="urn:microsoft.com/office/officeart/2005/8/layout/default"/>
    <dgm:cxn modelId="{6DDEF7BB-56FC-A04B-BCC8-3CBD8F2F6067}" type="presOf" srcId="{4921BF6C-527B-E34B-ABEE-27B13330B52E}" destId="{F14F5C4A-599A-3C49-9887-09D01AAA1731}" srcOrd="0" destOrd="0" presId="urn:microsoft.com/office/officeart/2005/8/layout/default"/>
    <dgm:cxn modelId="{F91FF98C-99FF-7B4C-A271-810A7D22D661}" type="presOf" srcId="{53271EE7-1058-8440-A8DD-AA7B7BA8EE7F}" destId="{8D72F332-A6A9-E348-BE24-B78E68892D74}" srcOrd="0" destOrd="0" presId="urn:microsoft.com/office/officeart/2005/8/layout/default"/>
    <dgm:cxn modelId="{97982BE3-514D-B245-B9DB-A11ACD157852}" srcId="{53271EE7-1058-8440-A8DD-AA7B7BA8EE7F}" destId="{6511DD41-F20D-8F40-857B-C1D391272A36}" srcOrd="2" destOrd="0" parTransId="{ED40998C-13D5-DB41-8F76-94DA026CD2A2}" sibTransId="{66EDAB34-FBF5-0647-AA2B-4BE7FB6315F1}"/>
    <dgm:cxn modelId="{B4619BDE-AC0F-CD4D-A952-08F810E47C49}" type="presOf" srcId="{C3236BE8-817E-814D-96B1-417645B7CF3C}" destId="{8E5E7D8F-1CBF-EB43-A27C-5049A91C148A}" srcOrd="0" destOrd="0" presId="urn:microsoft.com/office/officeart/2005/8/layout/default"/>
    <dgm:cxn modelId="{024843E9-511E-E248-8BA2-DD241CC64B66}" srcId="{53271EE7-1058-8440-A8DD-AA7B7BA8EE7F}" destId="{015A7B07-8030-C841-9FB9-524F901F0E43}" srcOrd="3" destOrd="0" parTransId="{6A9684F4-40D9-1F4F-ADAD-7A21AF104EDC}" sibTransId="{8D29E3D0-C19B-9744-9634-96E3C378C727}"/>
    <dgm:cxn modelId="{D309C771-F2E7-3747-A389-B7EE6440CC64}" type="presOf" srcId="{AA0A5F7D-5B59-9645-9C80-B6EB0A560FD5}" destId="{EEB1421C-DE33-A343-A13D-33C6D58CB2AB}" srcOrd="0" destOrd="0" presId="urn:microsoft.com/office/officeart/2005/8/layout/default"/>
    <dgm:cxn modelId="{C285511F-A268-2D46-9CAC-023F0B2072D0}" type="presParOf" srcId="{8D72F332-A6A9-E348-BE24-B78E68892D74}" destId="{8E5E7D8F-1CBF-EB43-A27C-5049A91C148A}" srcOrd="0" destOrd="0" presId="urn:microsoft.com/office/officeart/2005/8/layout/default"/>
    <dgm:cxn modelId="{78638D0E-CE1D-9F4F-9774-AE37F04E69D7}" type="presParOf" srcId="{8D72F332-A6A9-E348-BE24-B78E68892D74}" destId="{EE68CE6F-A785-2749-84F4-3E4DB3E981B9}" srcOrd="1" destOrd="0" presId="urn:microsoft.com/office/officeart/2005/8/layout/default"/>
    <dgm:cxn modelId="{CFB426EB-3EDE-924B-8712-A36D6FB91507}" type="presParOf" srcId="{8D72F332-A6A9-E348-BE24-B78E68892D74}" destId="{EEB1421C-DE33-A343-A13D-33C6D58CB2AB}" srcOrd="2" destOrd="0" presId="urn:microsoft.com/office/officeart/2005/8/layout/default"/>
    <dgm:cxn modelId="{142ED2EA-BCBA-D74F-9C7E-1221FFF9B309}" type="presParOf" srcId="{8D72F332-A6A9-E348-BE24-B78E68892D74}" destId="{FF6EAD4A-5365-4845-A5E7-3BF3E203173F}" srcOrd="3" destOrd="0" presId="urn:microsoft.com/office/officeart/2005/8/layout/default"/>
    <dgm:cxn modelId="{C1A45E3C-6CE3-CB40-8014-0584AF705225}" type="presParOf" srcId="{8D72F332-A6A9-E348-BE24-B78E68892D74}" destId="{CDBAB17A-623C-0644-A589-18EF8162BE57}" srcOrd="4" destOrd="0" presId="urn:microsoft.com/office/officeart/2005/8/layout/default"/>
    <dgm:cxn modelId="{E3692647-78BF-0842-B00C-8473B912C1C2}" type="presParOf" srcId="{8D72F332-A6A9-E348-BE24-B78E68892D74}" destId="{2DED3710-F3A2-944C-BE8F-0F43675FC2E8}" srcOrd="5" destOrd="0" presId="urn:microsoft.com/office/officeart/2005/8/layout/default"/>
    <dgm:cxn modelId="{8000EB5C-BF40-334B-BFA7-BDFC9F500B5C}" type="presParOf" srcId="{8D72F332-A6A9-E348-BE24-B78E68892D74}" destId="{67323259-E35E-A449-ADD1-BA478B95B33C}" srcOrd="6" destOrd="0" presId="urn:microsoft.com/office/officeart/2005/8/layout/default"/>
    <dgm:cxn modelId="{5DDC38C4-697D-1445-BA03-CE2BD1C83BC5}" type="presParOf" srcId="{8D72F332-A6A9-E348-BE24-B78E68892D74}" destId="{9971A73F-04CD-F44C-8443-A2552D4D58A5}" srcOrd="7" destOrd="0" presId="urn:microsoft.com/office/officeart/2005/8/layout/default"/>
    <dgm:cxn modelId="{956E6C69-0447-4A4F-802B-B64BC6009D2B}" type="presParOf" srcId="{8D72F332-A6A9-E348-BE24-B78E68892D74}" destId="{F14F5C4A-599A-3C49-9887-09D01AAA1731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DB51BAC-7ECA-E640-9F58-6C20BE7643F9}" type="doc">
      <dgm:prSet loTypeId="urn:microsoft.com/office/officeart/2005/8/layout/default" loCatId="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2E16CFE-19AE-1E44-A973-1675A0BA6E40}">
      <dgm:prSet/>
      <dgm:spPr/>
      <dgm:t>
        <a:bodyPr/>
        <a:lstStyle/>
        <a:p>
          <a:pPr rtl="0"/>
          <a:r>
            <a:rPr lang="en-US" dirty="0" smtClean="0"/>
            <a:t>3 Genomics Cores</a:t>
          </a:r>
          <a:endParaRPr lang="en-US" dirty="0"/>
        </a:p>
      </dgm:t>
    </dgm:pt>
    <dgm:pt modelId="{6B149E88-8A9A-4146-89AD-67B491BB1A03}" type="parTrans" cxnId="{F477B45D-E857-FF40-9201-DD709EB72691}">
      <dgm:prSet/>
      <dgm:spPr/>
      <dgm:t>
        <a:bodyPr/>
        <a:lstStyle/>
        <a:p>
          <a:endParaRPr lang="en-US"/>
        </a:p>
      </dgm:t>
    </dgm:pt>
    <dgm:pt modelId="{0CDA6D11-1153-BC47-9EA9-87424078519F}" type="sibTrans" cxnId="{F477B45D-E857-FF40-9201-DD709EB72691}">
      <dgm:prSet/>
      <dgm:spPr/>
      <dgm:t>
        <a:bodyPr/>
        <a:lstStyle/>
        <a:p>
          <a:endParaRPr lang="en-US"/>
        </a:p>
      </dgm:t>
    </dgm:pt>
    <dgm:pt modelId="{4E5123D2-668E-734E-9E31-DB4B27A326DD}">
      <dgm:prSet/>
      <dgm:spPr>
        <a:solidFill>
          <a:srgbClr val="C3A853"/>
        </a:solidFill>
      </dgm:spPr>
      <dgm:t>
        <a:bodyPr/>
        <a:lstStyle/>
        <a:p>
          <a:pPr rtl="0"/>
          <a:r>
            <a:rPr lang="en-US" smtClean="0"/>
            <a:t>Bioinformatics Core</a:t>
          </a:r>
          <a:endParaRPr lang="en-US"/>
        </a:p>
      </dgm:t>
    </dgm:pt>
    <dgm:pt modelId="{AA45F632-D51F-9344-A5BD-36C91AB5833D}" type="parTrans" cxnId="{F1FB1CAF-E14B-614D-8F27-CEFD70FAA011}">
      <dgm:prSet/>
      <dgm:spPr/>
      <dgm:t>
        <a:bodyPr/>
        <a:lstStyle/>
        <a:p>
          <a:endParaRPr lang="en-US"/>
        </a:p>
      </dgm:t>
    </dgm:pt>
    <dgm:pt modelId="{4A84ED09-793B-7F47-B3C1-1225E86DFB66}" type="sibTrans" cxnId="{F1FB1CAF-E14B-614D-8F27-CEFD70FAA011}">
      <dgm:prSet/>
      <dgm:spPr/>
      <dgm:t>
        <a:bodyPr/>
        <a:lstStyle/>
        <a:p>
          <a:endParaRPr lang="en-US"/>
        </a:p>
      </dgm:t>
    </dgm:pt>
    <dgm:pt modelId="{5BD44CA3-4EAF-AD44-B545-906F7FF4E2BA}">
      <dgm:prSet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pPr rtl="0"/>
          <a:r>
            <a:rPr lang="en-US" dirty="0" smtClean="0"/>
            <a:t>HCI Research Informatics + Sys Admin</a:t>
          </a:r>
          <a:endParaRPr lang="en-US" dirty="0"/>
        </a:p>
      </dgm:t>
    </dgm:pt>
    <dgm:pt modelId="{DD3122DE-879E-A24B-8A5D-A72ADFAD26EA}" type="parTrans" cxnId="{B50E0A1C-3192-5345-8653-2B2670E0BE2C}">
      <dgm:prSet/>
      <dgm:spPr/>
      <dgm:t>
        <a:bodyPr/>
        <a:lstStyle/>
        <a:p>
          <a:endParaRPr lang="en-US"/>
        </a:p>
      </dgm:t>
    </dgm:pt>
    <dgm:pt modelId="{CA168492-B828-D548-9964-81D0BAFC165C}" type="sibTrans" cxnId="{B50E0A1C-3192-5345-8653-2B2670E0BE2C}">
      <dgm:prSet/>
      <dgm:spPr/>
      <dgm:t>
        <a:bodyPr/>
        <a:lstStyle/>
        <a:p>
          <a:endParaRPr lang="en-US"/>
        </a:p>
      </dgm:t>
    </dgm:pt>
    <dgm:pt modelId="{9BD8F077-0B1A-AD47-8EE1-B7D2031C7568}" type="pres">
      <dgm:prSet presAssocID="{8DB51BAC-7ECA-E640-9F58-6C20BE7643F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4F73BAD-DEE8-F843-9A06-BAFCD5F23CD1}" type="pres">
      <dgm:prSet presAssocID="{62E16CFE-19AE-1E44-A973-1675A0BA6E40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67DCAD-1F4C-8B47-ADF3-E8BB7C914CCB}" type="pres">
      <dgm:prSet presAssocID="{0CDA6D11-1153-BC47-9EA9-87424078519F}" presName="sibTrans" presStyleCnt="0"/>
      <dgm:spPr/>
      <dgm:t>
        <a:bodyPr/>
        <a:lstStyle/>
        <a:p>
          <a:endParaRPr lang="en-US"/>
        </a:p>
      </dgm:t>
    </dgm:pt>
    <dgm:pt modelId="{4FB8D994-617F-E949-8501-103383C763BA}" type="pres">
      <dgm:prSet presAssocID="{4E5123D2-668E-734E-9E31-DB4B27A326DD}" presName="node" presStyleLbl="node1" presStyleIdx="1" presStyleCnt="3" custLinFactNeighborY="12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F94C73-84F2-4749-95AA-6EBC00168692}" type="pres">
      <dgm:prSet presAssocID="{4A84ED09-793B-7F47-B3C1-1225E86DFB66}" presName="sibTrans" presStyleCnt="0"/>
      <dgm:spPr/>
      <dgm:t>
        <a:bodyPr/>
        <a:lstStyle/>
        <a:p>
          <a:endParaRPr lang="en-US"/>
        </a:p>
      </dgm:t>
    </dgm:pt>
    <dgm:pt modelId="{9F47511E-3BAF-1D47-A815-AC2EB6653851}" type="pres">
      <dgm:prSet presAssocID="{5BD44CA3-4EAF-AD44-B545-906F7FF4E2BA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477B45D-E857-FF40-9201-DD709EB72691}" srcId="{8DB51BAC-7ECA-E640-9F58-6C20BE7643F9}" destId="{62E16CFE-19AE-1E44-A973-1675A0BA6E40}" srcOrd="0" destOrd="0" parTransId="{6B149E88-8A9A-4146-89AD-67B491BB1A03}" sibTransId="{0CDA6D11-1153-BC47-9EA9-87424078519F}"/>
    <dgm:cxn modelId="{F1FB1CAF-E14B-614D-8F27-CEFD70FAA011}" srcId="{8DB51BAC-7ECA-E640-9F58-6C20BE7643F9}" destId="{4E5123D2-668E-734E-9E31-DB4B27A326DD}" srcOrd="1" destOrd="0" parTransId="{AA45F632-D51F-9344-A5BD-36C91AB5833D}" sibTransId="{4A84ED09-793B-7F47-B3C1-1225E86DFB66}"/>
    <dgm:cxn modelId="{302B3187-CD15-2346-98C6-6FCD531CA89A}" type="presOf" srcId="{8DB51BAC-7ECA-E640-9F58-6C20BE7643F9}" destId="{9BD8F077-0B1A-AD47-8EE1-B7D2031C7568}" srcOrd="0" destOrd="0" presId="urn:microsoft.com/office/officeart/2005/8/layout/default"/>
    <dgm:cxn modelId="{43CABFEF-38CB-C147-9CB1-4BF317AB08B8}" type="presOf" srcId="{62E16CFE-19AE-1E44-A973-1675A0BA6E40}" destId="{94F73BAD-DEE8-F843-9A06-BAFCD5F23CD1}" srcOrd="0" destOrd="0" presId="urn:microsoft.com/office/officeart/2005/8/layout/default"/>
    <dgm:cxn modelId="{B50E0A1C-3192-5345-8653-2B2670E0BE2C}" srcId="{8DB51BAC-7ECA-E640-9F58-6C20BE7643F9}" destId="{5BD44CA3-4EAF-AD44-B545-906F7FF4E2BA}" srcOrd="2" destOrd="0" parTransId="{DD3122DE-879E-A24B-8A5D-A72ADFAD26EA}" sibTransId="{CA168492-B828-D548-9964-81D0BAFC165C}"/>
    <dgm:cxn modelId="{419A61EE-FDEB-4C42-BCA5-5C13C27CD1AA}" type="presOf" srcId="{4E5123D2-668E-734E-9E31-DB4B27A326DD}" destId="{4FB8D994-617F-E949-8501-103383C763BA}" srcOrd="0" destOrd="0" presId="urn:microsoft.com/office/officeart/2005/8/layout/default"/>
    <dgm:cxn modelId="{D8F388D7-91CB-C74F-B03D-395DC28ECE00}" type="presOf" srcId="{5BD44CA3-4EAF-AD44-B545-906F7FF4E2BA}" destId="{9F47511E-3BAF-1D47-A815-AC2EB6653851}" srcOrd="0" destOrd="0" presId="urn:microsoft.com/office/officeart/2005/8/layout/default"/>
    <dgm:cxn modelId="{88986F11-8F06-0D4A-B364-EE4ED5A062EE}" type="presParOf" srcId="{9BD8F077-0B1A-AD47-8EE1-B7D2031C7568}" destId="{94F73BAD-DEE8-F843-9A06-BAFCD5F23CD1}" srcOrd="0" destOrd="0" presId="urn:microsoft.com/office/officeart/2005/8/layout/default"/>
    <dgm:cxn modelId="{96CB0099-1699-9242-9CBF-E47B68AA88D1}" type="presParOf" srcId="{9BD8F077-0B1A-AD47-8EE1-B7D2031C7568}" destId="{6167DCAD-1F4C-8B47-ADF3-E8BB7C914CCB}" srcOrd="1" destOrd="0" presId="urn:microsoft.com/office/officeart/2005/8/layout/default"/>
    <dgm:cxn modelId="{84E7635E-5389-3A41-9FFB-72A8A18105DC}" type="presParOf" srcId="{9BD8F077-0B1A-AD47-8EE1-B7D2031C7568}" destId="{4FB8D994-617F-E949-8501-103383C763BA}" srcOrd="2" destOrd="0" presId="urn:microsoft.com/office/officeart/2005/8/layout/default"/>
    <dgm:cxn modelId="{6B46C2F3-784E-1B44-A507-369ED497BE10}" type="presParOf" srcId="{9BD8F077-0B1A-AD47-8EE1-B7D2031C7568}" destId="{1BF94C73-84F2-4749-95AA-6EBC00168692}" srcOrd="3" destOrd="0" presId="urn:microsoft.com/office/officeart/2005/8/layout/default"/>
    <dgm:cxn modelId="{AD7A7E01-8D57-F843-AF0A-1B803DAD6AE2}" type="presParOf" srcId="{9BD8F077-0B1A-AD47-8EE1-B7D2031C7568}" destId="{9F47511E-3BAF-1D47-A815-AC2EB6653851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BEEBF43-D7B5-684E-B214-D03C0AB39C72}" type="doc">
      <dgm:prSet loTypeId="urn:microsoft.com/office/officeart/2008/layout/BendingPictureBlocks" loCatId="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28D12C1-A1D8-D94F-AC0B-33E8E057D109}">
      <dgm:prSet phldrT="[Text]" custT="1"/>
      <dgm:spPr/>
      <dgm:t>
        <a:bodyPr/>
        <a:lstStyle/>
        <a:p>
          <a:r>
            <a:rPr lang="en-US" sz="2400" dirty="0" smtClean="0"/>
            <a:t>Data</a:t>
          </a:r>
          <a:endParaRPr lang="en-US" sz="2400" dirty="0"/>
        </a:p>
      </dgm:t>
    </dgm:pt>
    <dgm:pt modelId="{A4C5F4AF-83F6-A247-BC12-EFF542BA011D}" type="parTrans" cxnId="{03DF0BD5-3DFA-184D-972D-A6E127D237C8}">
      <dgm:prSet/>
      <dgm:spPr/>
      <dgm:t>
        <a:bodyPr/>
        <a:lstStyle/>
        <a:p>
          <a:endParaRPr lang="en-US"/>
        </a:p>
      </dgm:t>
    </dgm:pt>
    <dgm:pt modelId="{B77A389A-46EF-2B4B-92BC-26ED0FC3BD6E}" type="sibTrans" cxnId="{03DF0BD5-3DFA-184D-972D-A6E127D237C8}">
      <dgm:prSet/>
      <dgm:spPr/>
      <dgm:t>
        <a:bodyPr/>
        <a:lstStyle/>
        <a:p>
          <a:endParaRPr lang="en-US"/>
        </a:p>
      </dgm:t>
    </dgm:pt>
    <dgm:pt modelId="{81BA3B6D-F844-E144-8B25-99474E0FAFAD}">
      <dgm:prSet phldrT="[Text]" custT="1"/>
      <dgm:spPr>
        <a:solidFill>
          <a:srgbClr val="6B9C50"/>
        </a:solidFill>
      </dgm:spPr>
      <dgm:t>
        <a:bodyPr/>
        <a:lstStyle/>
        <a:p>
          <a:r>
            <a:rPr lang="en-US" sz="2400" dirty="0" smtClean="0"/>
            <a:t>Demand</a:t>
          </a:r>
          <a:endParaRPr lang="en-US" sz="2400" dirty="0"/>
        </a:p>
      </dgm:t>
    </dgm:pt>
    <dgm:pt modelId="{AD7D5D69-F5CC-B84D-BAC3-68599CB813DE}" type="parTrans" cxnId="{94E4B846-D91B-D246-8533-A3F3A17AA06B}">
      <dgm:prSet/>
      <dgm:spPr/>
      <dgm:t>
        <a:bodyPr/>
        <a:lstStyle/>
        <a:p>
          <a:endParaRPr lang="en-US"/>
        </a:p>
      </dgm:t>
    </dgm:pt>
    <dgm:pt modelId="{940F4026-E8EB-0645-A7CE-B478BCC49623}" type="sibTrans" cxnId="{94E4B846-D91B-D246-8533-A3F3A17AA06B}">
      <dgm:prSet/>
      <dgm:spPr/>
      <dgm:t>
        <a:bodyPr/>
        <a:lstStyle/>
        <a:p>
          <a:endParaRPr lang="en-US"/>
        </a:p>
      </dgm:t>
    </dgm:pt>
    <dgm:pt modelId="{AD03301C-96F0-AB4C-8229-CFEB023CC840}">
      <dgm:prSet phldrT="[Text]" custT="1"/>
      <dgm:spPr>
        <a:solidFill>
          <a:srgbClr val="C6B045"/>
        </a:solidFill>
      </dgm:spPr>
      <dgm:t>
        <a:bodyPr/>
        <a:lstStyle/>
        <a:p>
          <a:r>
            <a:rPr lang="en-US" sz="2400" dirty="0" smtClean="0"/>
            <a:t>People</a:t>
          </a:r>
          <a:endParaRPr lang="en-US" sz="2400" dirty="0"/>
        </a:p>
      </dgm:t>
    </dgm:pt>
    <dgm:pt modelId="{1F8D2B10-850D-8346-AB6F-51B3A909A655}" type="parTrans" cxnId="{030C2B0E-873D-B448-9A38-0F50AE4038DF}">
      <dgm:prSet/>
      <dgm:spPr/>
      <dgm:t>
        <a:bodyPr/>
        <a:lstStyle/>
        <a:p>
          <a:endParaRPr lang="en-US"/>
        </a:p>
      </dgm:t>
    </dgm:pt>
    <dgm:pt modelId="{39AC9392-F842-E346-9BEF-D5A1C701B931}" type="sibTrans" cxnId="{030C2B0E-873D-B448-9A38-0F50AE4038DF}">
      <dgm:prSet/>
      <dgm:spPr/>
      <dgm:t>
        <a:bodyPr/>
        <a:lstStyle/>
        <a:p>
          <a:endParaRPr lang="en-US"/>
        </a:p>
      </dgm:t>
    </dgm:pt>
    <dgm:pt modelId="{482B20F7-77A8-6F40-95F9-0C3E1C34CBA1}" type="pres">
      <dgm:prSet presAssocID="{BBEEBF43-D7B5-684E-B214-D03C0AB39C72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55EC0A9F-317B-944E-8258-FE68F52A623E}" type="pres">
      <dgm:prSet presAssocID="{528D12C1-A1D8-D94F-AC0B-33E8E057D109}" presName="composite" presStyleCnt="0"/>
      <dgm:spPr/>
    </dgm:pt>
    <dgm:pt modelId="{A2738F3B-F331-D545-9BA3-B9C02D9B2BF9}" type="pres">
      <dgm:prSet presAssocID="{528D12C1-A1D8-D94F-AC0B-33E8E057D109}" presName="rect1" presStyleLbl="bgImgPlace1" presStyleIdx="0" presStyleCnt="3" custLinFactNeighborX="2840" custLinFactNeighborY="-15769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</dgm:pt>
    <dgm:pt modelId="{A67B46CB-1BDD-7C4D-B834-F11097760FD6}" type="pres">
      <dgm:prSet presAssocID="{528D12C1-A1D8-D94F-AC0B-33E8E057D109}" presName="rect2" presStyleLbl="node1" presStyleIdx="0" presStyleCnt="3" custScaleX="173458" custScaleY="130979" custLinFactNeighborX="-22006" custLinFactNeighborY="-356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DC2368-5254-2C42-BA24-1DC0502BB79A}" type="pres">
      <dgm:prSet presAssocID="{B77A389A-46EF-2B4B-92BC-26ED0FC3BD6E}" presName="sibTrans" presStyleCnt="0"/>
      <dgm:spPr/>
    </dgm:pt>
    <dgm:pt modelId="{B7FF416B-1AAE-2442-96D5-BBC3CF6C9491}" type="pres">
      <dgm:prSet presAssocID="{81BA3B6D-F844-E144-8B25-99474E0FAFAD}" presName="composite" presStyleCnt="0"/>
      <dgm:spPr/>
    </dgm:pt>
    <dgm:pt modelId="{63FABC25-94B0-EC47-8FCB-FA6FC2846022}" type="pres">
      <dgm:prSet presAssocID="{81BA3B6D-F844-E144-8B25-99474E0FAFAD}" presName="rect1" presStyleLbl="bgImgPlace1" presStyleIdx="1" presStyleCnt="3" custScaleX="110379" custScaleY="111798" custLinFactNeighborX="25843" custLinFactNeighborY="2585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</dgm:spPr>
      <dgm:t>
        <a:bodyPr/>
        <a:lstStyle/>
        <a:p>
          <a:endParaRPr lang="en-US"/>
        </a:p>
      </dgm:t>
    </dgm:pt>
    <dgm:pt modelId="{C73B4AD1-9174-AF46-B860-5069C8201592}" type="pres">
      <dgm:prSet presAssocID="{81BA3B6D-F844-E144-8B25-99474E0FAFAD}" presName="rect2" presStyleLbl="node1" presStyleIdx="1" presStyleCnt="3" custScaleX="165402" custScaleY="133760" custLinFactNeighborX="26197" custLinFactNeighborY="220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7EE888-EA9F-F248-8659-16039CB0100C}" type="pres">
      <dgm:prSet presAssocID="{940F4026-E8EB-0645-A7CE-B478BCC49623}" presName="sibTrans" presStyleCnt="0"/>
      <dgm:spPr/>
    </dgm:pt>
    <dgm:pt modelId="{D3AA9993-ABAB-EC45-B98B-1B9EC72D36C3}" type="pres">
      <dgm:prSet presAssocID="{AD03301C-96F0-AB4C-8229-CFEB023CC840}" presName="composite" presStyleCnt="0"/>
      <dgm:spPr/>
    </dgm:pt>
    <dgm:pt modelId="{7B972EBF-6A44-D14C-9ECC-EA7ACBCE85ED}" type="pres">
      <dgm:prSet presAssocID="{AD03301C-96F0-AB4C-8229-CFEB023CC840}" presName="rect1" presStyleLbl="bgImgPlace1" presStyleIdx="2" presStyleCnt="3" custScaleX="108922" custScaleY="107457" custLinFactNeighborX="-76003" custLinFactNeighborY="7949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</dgm:spPr>
    </dgm:pt>
    <dgm:pt modelId="{1ECFEC5B-9116-2E4F-9959-0F773517909D}" type="pres">
      <dgm:prSet presAssocID="{AD03301C-96F0-AB4C-8229-CFEB023CC840}" presName="rect2" presStyleLbl="node1" presStyleIdx="2" presStyleCnt="3" custScaleX="172290" custScaleY="124979" custLinFactX="-70786" custLinFactNeighborX="-100000" custLinFactNeighborY="523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6EEC332-DE6E-1D4C-B4F3-2054206D9C54}" type="presOf" srcId="{528D12C1-A1D8-D94F-AC0B-33E8E057D109}" destId="{A67B46CB-1BDD-7C4D-B834-F11097760FD6}" srcOrd="0" destOrd="0" presId="urn:microsoft.com/office/officeart/2008/layout/BendingPictureBlocks"/>
    <dgm:cxn modelId="{2DD8FC68-CE36-CB44-9510-0CBA04BF0800}" type="presOf" srcId="{BBEEBF43-D7B5-684E-B214-D03C0AB39C72}" destId="{482B20F7-77A8-6F40-95F9-0C3E1C34CBA1}" srcOrd="0" destOrd="0" presId="urn:microsoft.com/office/officeart/2008/layout/BendingPictureBlocks"/>
    <dgm:cxn modelId="{271BD024-7CA6-ED41-A63F-D29AAC297CC4}" type="presOf" srcId="{81BA3B6D-F844-E144-8B25-99474E0FAFAD}" destId="{C73B4AD1-9174-AF46-B860-5069C8201592}" srcOrd="0" destOrd="0" presId="urn:microsoft.com/office/officeart/2008/layout/BendingPictureBlocks"/>
    <dgm:cxn modelId="{CC0E8FA6-E9D6-4D49-B49D-8C45FB757F12}" type="presOf" srcId="{AD03301C-96F0-AB4C-8229-CFEB023CC840}" destId="{1ECFEC5B-9116-2E4F-9959-0F773517909D}" srcOrd="0" destOrd="0" presId="urn:microsoft.com/office/officeart/2008/layout/BendingPictureBlocks"/>
    <dgm:cxn modelId="{03DF0BD5-3DFA-184D-972D-A6E127D237C8}" srcId="{BBEEBF43-D7B5-684E-B214-D03C0AB39C72}" destId="{528D12C1-A1D8-D94F-AC0B-33E8E057D109}" srcOrd="0" destOrd="0" parTransId="{A4C5F4AF-83F6-A247-BC12-EFF542BA011D}" sibTransId="{B77A389A-46EF-2B4B-92BC-26ED0FC3BD6E}"/>
    <dgm:cxn modelId="{94E4B846-D91B-D246-8533-A3F3A17AA06B}" srcId="{BBEEBF43-D7B5-684E-B214-D03C0AB39C72}" destId="{81BA3B6D-F844-E144-8B25-99474E0FAFAD}" srcOrd="1" destOrd="0" parTransId="{AD7D5D69-F5CC-B84D-BAC3-68599CB813DE}" sibTransId="{940F4026-E8EB-0645-A7CE-B478BCC49623}"/>
    <dgm:cxn modelId="{030C2B0E-873D-B448-9A38-0F50AE4038DF}" srcId="{BBEEBF43-D7B5-684E-B214-D03C0AB39C72}" destId="{AD03301C-96F0-AB4C-8229-CFEB023CC840}" srcOrd="2" destOrd="0" parTransId="{1F8D2B10-850D-8346-AB6F-51B3A909A655}" sibTransId="{39AC9392-F842-E346-9BEF-D5A1C701B931}"/>
    <dgm:cxn modelId="{9A6AE821-65D8-6648-9D8C-EAF101F139EF}" type="presParOf" srcId="{482B20F7-77A8-6F40-95F9-0C3E1C34CBA1}" destId="{55EC0A9F-317B-944E-8258-FE68F52A623E}" srcOrd="0" destOrd="0" presId="urn:microsoft.com/office/officeart/2008/layout/BendingPictureBlocks"/>
    <dgm:cxn modelId="{63709E01-8EBF-834F-B5DA-3D364D796AD5}" type="presParOf" srcId="{55EC0A9F-317B-944E-8258-FE68F52A623E}" destId="{A2738F3B-F331-D545-9BA3-B9C02D9B2BF9}" srcOrd="0" destOrd="0" presId="urn:microsoft.com/office/officeart/2008/layout/BendingPictureBlocks"/>
    <dgm:cxn modelId="{BD0FB095-79E8-BE46-9CDB-349595BBA2E4}" type="presParOf" srcId="{55EC0A9F-317B-944E-8258-FE68F52A623E}" destId="{A67B46CB-1BDD-7C4D-B834-F11097760FD6}" srcOrd="1" destOrd="0" presId="urn:microsoft.com/office/officeart/2008/layout/BendingPictureBlocks"/>
    <dgm:cxn modelId="{B4F631C5-E2FA-0441-BE92-46CD33C9676A}" type="presParOf" srcId="{482B20F7-77A8-6F40-95F9-0C3E1C34CBA1}" destId="{ECDC2368-5254-2C42-BA24-1DC0502BB79A}" srcOrd="1" destOrd="0" presId="urn:microsoft.com/office/officeart/2008/layout/BendingPictureBlocks"/>
    <dgm:cxn modelId="{CE6D7E01-B260-8749-8B49-2B223F92CD64}" type="presParOf" srcId="{482B20F7-77A8-6F40-95F9-0C3E1C34CBA1}" destId="{B7FF416B-1AAE-2442-96D5-BBC3CF6C9491}" srcOrd="2" destOrd="0" presId="urn:microsoft.com/office/officeart/2008/layout/BendingPictureBlocks"/>
    <dgm:cxn modelId="{3F5109F7-A3C8-AD43-9CBA-DC5D2D18818C}" type="presParOf" srcId="{B7FF416B-1AAE-2442-96D5-BBC3CF6C9491}" destId="{63FABC25-94B0-EC47-8FCB-FA6FC2846022}" srcOrd="0" destOrd="0" presId="urn:microsoft.com/office/officeart/2008/layout/BendingPictureBlocks"/>
    <dgm:cxn modelId="{20C77E3F-72CF-684E-96DB-9BBB8A319549}" type="presParOf" srcId="{B7FF416B-1AAE-2442-96D5-BBC3CF6C9491}" destId="{C73B4AD1-9174-AF46-B860-5069C8201592}" srcOrd="1" destOrd="0" presId="urn:microsoft.com/office/officeart/2008/layout/BendingPictureBlocks"/>
    <dgm:cxn modelId="{83321061-0434-D54F-B1B4-12FDD608F63F}" type="presParOf" srcId="{482B20F7-77A8-6F40-95F9-0C3E1C34CBA1}" destId="{BA7EE888-EA9F-F248-8659-16039CB0100C}" srcOrd="3" destOrd="0" presId="urn:microsoft.com/office/officeart/2008/layout/BendingPictureBlocks"/>
    <dgm:cxn modelId="{59206BC7-7346-BC4C-BACB-BF9CEB7AF46D}" type="presParOf" srcId="{482B20F7-77A8-6F40-95F9-0C3E1C34CBA1}" destId="{D3AA9993-ABAB-EC45-B98B-1B9EC72D36C3}" srcOrd="4" destOrd="0" presId="urn:microsoft.com/office/officeart/2008/layout/BendingPictureBlocks"/>
    <dgm:cxn modelId="{B0082221-FF0F-F444-97CA-BEDEA1C8CF2B}" type="presParOf" srcId="{D3AA9993-ABAB-EC45-B98B-1B9EC72D36C3}" destId="{7B972EBF-6A44-D14C-9ECC-EA7ACBCE85ED}" srcOrd="0" destOrd="0" presId="urn:microsoft.com/office/officeart/2008/layout/BendingPictureBlocks"/>
    <dgm:cxn modelId="{E77A2168-DB7E-AB47-99AE-68C791082AD1}" type="presParOf" srcId="{D3AA9993-ABAB-EC45-B98B-1B9EC72D36C3}" destId="{1ECFEC5B-9116-2E4F-9959-0F773517909D}" srcOrd="1" destOrd="0" presId="urn:microsoft.com/office/officeart/2008/layout/BendingPictureBlock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733E451-C492-6C4A-9777-3745915E94AF}" type="doc">
      <dgm:prSet loTypeId="urn:microsoft.com/office/officeart/2005/8/layout/vList3" loCatId="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C9055DE-22A9-AA4E-B45B-92EA23F173C0}">
      <dgm:prSet custT="1"/>
      <dgm:spPr/>
      <dgm:t>
        <a:bodyPr/>
        <a:lstStyle/>
        <a:p>
          <a:pPr rtl="0"/>
          <a:r>
            <a:rPr lang="en-US" sz="3200" dirty="0" smtClean="0"/>
            <a:t>Build as you go</a:t>
          </a:r>
          <a:endParaRPr lang="en-US" sz="3200" dirty="0"/>
        </a:p>
      </dgm:t>
    </dgm:pt>
    <dgm:pt modelId="{2027CA02-8474-6A42-9234-CA8222ACEBCE}" type="parTrans" cxnId="{CE2D10DC-DD4C-8A41-A8D0-4744D1EA3C49}">
      <dgm:prSet/>
      <dgm:spPr/>
      <dgm:t>
        <a:bodyPr/>
        <a:lstStyle/>
        <a:p>
          <a:endParaRPr lang="en-US"/>
        </a:p>
      </dgm:t>
    </dgm:pt>
    <dgm:pt modelId="{019FFFE0-3365-BC46-94CF-9885C56AEE1B}" type="sibTrans" cxnId="{CE2D10DC-DD4C-8A41-A8D0-4744D1EA3C49}">
      <dgm:prSet/>
      <dgm:spPr/>
      <dgm:t>
        <a:bodyPr/>
        <a:lstStyle/>
        <a:p>
          <a:endParaRPr lang="en-US"/>
        </a:p>
      </dgm:t>
    </dgm:pt>
    <dgm:pt modelId="{5C00CE61-B648-B74B-815E-571C709F0EEC}">
      <dgm:prSet custT="1"/>
      <dgm:spPr>
        <a:solidFill>
          <a:srgbClr val="DFC750"/>
        </a:solidFill>
      </dgm:spPr>
      <dgm:t>
        <a:bodyPr/>
        <a:lstStyle/>
        <a:p>
          <a:pPr rtl="0"/>
          <a:r>
            <a:rPr lang="en-US" sz="3600" dirty="0" smtClean="0"/>
            <a:t>Buy BIG upfront</a:t>
          </a:r>
          <a:endParaRPr lang="en-US" sz="3600" dirty="0"/>
        </a:p>
      </dgm:t>
    </dgm:pt>
    <dgm:pt modelId="{F442B607-CCE2-7843-BC95-85AB362A3100}" type="parTrans" cxnId="{8DDF5FEC-4DA9-584F-BA13-AAFADF26E3EB}">
      <dgm:prSet/>
      <dgm:spPr/>
      <dgm:t>
        <a:bodyPr/>
        <a:lstStyle/>
        <a:p>
          <a:endParaRPr lang="en-US"/>
        </a:p>
      </dgm:t>
    </dgm:pt>
    <dgm:pt modelId="{A0AFA98E-B3BB-3342-A59A-34169477553D}" type="sibTrans" cxnId="{8DDF5FEC-4DA9-584F-BA13-AAFADF26E3EB}">
      <dgm:prSet/>
      <dgm:spPr/>
      <dgm:t>
        <a:bodyPr/>
        <a:lstStyle/>
        <a:p>
          <a:endParaRPr lang="en-US"/>
        </a:p>
      </dgm:t>
    </dgm:pt>
    <dgm:pt modelId="{3392FD79-61EF-3E4F-8F4A-D97CAB757721}">
      <dgm:prSet custT="1"/>
      <dgm:spPr/>
      <dgm:t>
        <a:bodyPr/>
        <a:lstStyle/>
        <a:p>
          <a:pPr rtl="0"/>
          <a:r>
            <a:rPr lang="en-US" sz="3600" dirty="0" smtClean="0"/>
            <a:t>The Cloud</a:t>
          </a:r>
          <a:endParaRPr lang="en-US" sz="3600" dirty="0"/>
        </a:p>
      </dgm:t>
    </dgm:pt>
    <dgm:pt modelId="{71EB49C3-BABE-4B42-B9ED-53CD70A4942C}" type="parTrans" cxnId="{782CF5C1-F76A-D643-93F2-9B40ED322F77}">
      <dgm:prSet/>
      <dgm:spPr/>
      <dgm:t>
        <a:bodyPr/>
        <a:lstStyle/>
        <a:p>
          <a:endParaRPr lang="en-US"/>
        </a:p>
      </dgm:t>
    </dgm:pt>
    <dgm:pt modelId="{66403FE7-EDC3-6941-BC47-38108925722E}" type="sibTrans" cxnId="{782CF5C1-F76A-D643-93F2-9B40ED322F77}">
      <dgm:prSet/>
      <dgm:spPr/>
      <dgm:t>
        <a:bodyPr/>
        <a:lstStyle/>
        <a:p>
          <a:endParaRPr lang="en-US"/>
        </a:p>
      </dgm:t>
    </dgm:pt>
    <dgm:pt modelId="{953BC375-1C67-914F-8B82-E0999FE7554D}" type="pres">
      <dgm:prSet presAssocID="{1733E451-C492-6C4A-9777-3745915E94AF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DED1536-4CBE-FC4D-A64A-D5AE481F8946}" type="pres">
      <dgm:prSet presAssocID="{2C9055DE-22A9-AA4E-B45B-92EA23F173C0}" presName="composite" presStyleCnt="0"/>
      <dgm:spPr/>
      <dgm:t>
        <a:bodyPr/>
        <a:lstStyle/>
        <a:p>
          <a:endParaRPr lang="en-US"/>
        </a:p>
      </dgm:t>
    </dgm:pt>
    <dgm:pt modelId="{7EC4FE3F-7A93-2B4B-9C92-543887357249}" type="pres">
      <dgm:prSet presAssocID="{2C9055DE-22A9-AA4E-B45B-92EA23F173C0}" presName="imgShp" presStyleLbl="fgImgPlace1" presStyleIdx="0" presStyleCnt="3" custScaleX="178197" custScaleY="159836" custLinFactNeighborX="-40654" custLinFactNeighborY="-2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en-US"/>
        </a:p>
      </dgm:t>
    </dgm:pt>
    <dgm:pt modelId="{187F47BE-E202-3C41-A732-5B3DE33B58FB}" type="pres">
      <dgm:prSet presAssocID="{2C9055DE-22A9-AA4E-B45B-92EA23F173C0}" presName="txShp" presStyleLbl="node1" presStyleIdx="0" presStyleCnt="3" custLinFactNeighborX="17649" custLinFactNeighborY="-23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294CA4-3A8C-0B4A-ACCC-383860A14CB1}" type="pres">
      <dgm:prSet presAssocID="{019FFFE0-3365-BC46-94CF-9885C56AEE1B}" presName="spacing" presStyleCnt="0"/>
      <dgm:spPr/>
      <dgm:t>
        <a:bodyPr/>
        <a:lstStyle/>
        <a:p>
          <a:endParaRPr lang="en-US"/>
        </a:p>
      </dgm:t>
    </dgm:pt>
    <dgm:pt modelId="{91C49606-2899-6545-9771-5F6650C1CE1A}" type="pres">
      <dgm:prSet presAssocID="{5C00CE61-B648-B74B-815E-571C709F0EEC}" presName="composite" presStyleCnt="0"/>
      <dgm:spPr/>
      <dgm:t>
        <a:bodyPr/>
        <a:lstStyle/>
        <a:p>
          <a:endParaRPr lang="en-US"/>
        </a:p>
      </dgm:t>
    </dgm:pt>
    <dgm:pt modelId="{D651239A-E93F-E24D-A747-D7A833E550EF}" type="pres">
      <dgm:prSet presAssocID="{5C00CE61-B648-B74B-815E-571C709F0EEC}" presName="imgShp" presStyleLbl="fgImgPlace1" presStyleIdx="1" presStyleCnt="3" custScaleX="181006" custScaleY="167305" custLinFactNeighborX="-35580" custLinFactNeighborY="381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n-US"/>
        </a:p>
      </dgm:t>
    </dgm:pt>
    <dgm:pt modelId="{B4A6A006-700C-CB44-B75B-34E285029E71}" type="pres">
      <dgm:prSet presAssocID="{5C00CE61-B648-B74B-815E-571C709F0EEC}" presName="txShp" presStyleLbl="node1" presStyleIdx="1" presStyleCnt="3" custLinFactNeighborX="21229" custLinFactNeighborY="-12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A95ADA-DD9B-5D48-8449-0C242016E575}" type="pres">
      <dgm:prSet presAssocID="{A0AFA98E-B3BB-3342-A59A-34169477553D}" presName="spacing" presStyleCnt="0"/>
      <dgm:spPr/>
      <dgm:t>
        <a:bodyPr/>
        <a:lstStyle/>
        <a:p>
          <a:endParaRPr lang="en-US"/>
        </a:p>
      </dgm:t>
    </dgm:pt>
    <dgm:pt modelId="{034B18C3-CA44-AB42-B505-368F9E6EA562}" type="pres">
      <dgm:prSet presAssocID="{3392FD79-61EF-3E4F-8F4A-D97CAB757721}" presName="composite" presStyleCnt="0"/>
      <dgm:spPr/>
      <dgm:t>
        <a:bodyPr/>
        <a:lstStyle/>
        <a:p>
          <a:endParaRPr lang="en-US"/>
        </a:p>
      </dgm:t>
    </dgm:pt>
    <dgm:pt modelId="{F3DC4970-5A9E-6F4E-9E13-90A72DAA27E4}" type="pres">
      <dgm:prSet presAssocID="{3392FD79-61EF-3E4F-8F4A-D97CAB757721}" presName="imgShp" presStyleLbl="fgImgPlace1" presStyleIdx="2" presStyleCnt="3" custScaleX="191001" custScaleY="188466" custLinFactNeighborX="-30425" custLinFactNeighborY="1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</dgm:spPr>
      <dgm:t>
        <a:bodyPr/>
        <a:lstStyle/>
        <a:p>
          <a:endParaRPr lang="en-US"/>
        </a:p>
      </dgm:t>
    </dgm:pt>
    <dgm:pt modelId="{5CAD4148-E259-2846-8C57-C9B5A951630F}" type="pres">
      <dgm:prSet presAssocID="{3392FD79-61EF-3E4F-8F4A-D97CAB757721}" presName="txShp" presStyleLbl="node1" presStyleIdx="2" presStyleCnt="3" custLinFactNeighborX="19275" custLinFactNeighborY="-16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82CF5C1-F76A-D643-93F2-9B40ED322F77}" srcId="{1733E451-C492-6C4A-9777-3745915E94AF}" destId="{3392FD79-61EF-3E4F-8F4A-D97CAB757721}" srcOrd="2" destOrd="0" parTransId="{71EB49C3-BABE-4B42-B9ED-53CD70A4942C}" sibTransId="{66403FE7-EDC3-6941-BC47-38108925722E}"/>
    <dgm:cxn modelId="{B1EEEA61-7DAB-4146-8961-B7C9D48016B2}" type="presOf" srcId="{2C9055DE-22A9-AA4E-B45B-92EA23F173C0}" destId="{187F47BE-E202-3C41-A732-5B3DE33B58FB}" srcOrd="0" destOrd="0" presId="urn:microsoft.com/office/officeart/2005/8/layout/vList3"/>
    <dgm:cxn modelId="{8DDF5FEC-4DA9-584F-BA13-AAFADF26E3EB}" srcId="{1733E451-C492-6C4A-9777-3745915E94AF}" destId="{5C00CE61-B648-B74B-815E-571C709F0EEC}" srcOrd="1" destOrd="0" parTransId="{F442B607-CCE2-7843-BC95-85AB362A3100}" sibTransId="{A0AFA98E-B3BB-3342-A59A-34169477553D}"/>
    <dgm:cxn modelId="{2A464B90-B39F-604A-8BD1-16A211077928}" type="presOf" srcId="{3392FD79-61EF-3E4F-8F4A-D97CAB757721}" destId="{5CAD4148-E259-2846-8C57-C9B5A951630F}" srcOrd="0" destOrd="0" presId="urn:microsoft.com/office/officeart/2005/8/layout/vList3"/>
    <dgm:cxn modelId="{CE2D10DC-DD4C-8A41-A8D0-4744D1EA3C49}" srcId="{1733E451-C492-6C4A-9777-3745915E94AF}" destId="{2C9055DE-22A9-AA4E-B45B-92EA23F173C0}" srcOrd="0" destOrd="0" parTransId="{2027CA02-8474-6A42-9234-CA8222ACEBCE}" sibTransId="{019FFFE0-3365-BC46-94CF-9885C56AEE1B}"/>
    <dgm:cxn modelId="{F59783D3-9B68-5F4B-8BC7-C39FFA3BB160}" type="presOf" srcId="{1733E451-C492-6C4A-9777-3745915E94AF}" destId="{953BC375-1C67-914F-8B82-E0999FE7554D}" srcOrd="0" destOrd="0" presId="urn:microsoft.com/office/officeart/2005/8/layout/vList3"/>
    <dgm:cxn modelId="{BC4EA0DE-BB74-7945-B5D4-15F2EA15CC44}" type="presOf" srcId="{5C00CE61-B648-B74B-815E-571C709F0EEC}" destId="{B4A6A006-700C-CB44-B75B-34E285029E71}" srcOrd="0" destOrd="0" presId="urn:microsoft.com/office/officeart/2005/8/layout/vList3"/>
    <dgm:cxn modelId="{0550ACCB-6740-EE45-9F0B-FDE7E3285E52}" type="presParOf" srcId="{953BC375-1C67-914F-8B82-E0999FE7554D}" destId="{EDED1536-4CBE-FC4D-A64A-D5AE481F8946}" srcOrd="0" destOrd="0" presId="urn:microsoft.com/office/officeart/2005/8/layout/vList3"/>
    <dgm:cxn modelId="{074508C1-8665-6B48-A985-44931D2293E3}" type="presParOf" srcId="{EDED1536-4CBE-FC4D-A64A-D5AE481F8946}" destId="{7EC4FE3F-7A93-2B4B-9C92-543887357249}" srcOrd="0" destOrd="0" presId="urn:microsoft.com/office/officeart/2005/8/layout/vList3"/>
    <dgm:cxn modelId="{1EE1FF54-82FC-AB45-8474-E4A8CE467B3B}" type="presParOf" srcId="{EDED1536-4CBE-FC4D-A64A-D5AE481F8946}" destId="{187F47BE-E202-3C41-A732-5B3DE33B58FB}" srcOrd="1" destOrd="0" presId="urn:microsoft.com/office/officeart/2005/8/layout/vList3"/>
    <dgm:cxn modelId="{E1222E66-9E0F-8E4B-A90C-F66D23964CAD}" type="presParOf" srcId="{953BC375-1C67-914F-8B82-E0999FE7554D}" destId="{3D294CA4-3A8C-0B4A-ACCC-383860A14CB1}" srcOrd="1" destOrd="0" presId="urn:microsoft.com/office/officeart/2005/8/layout/vList3"/>
    <dgm:cxn modelId="{DE6FDF70-E843-974C-B295-AFE21F694DF2}" type="presParOf" srcId="{953BC375-1C67-914F-8B82-E0999FE7554D}" destId="{91C49606-2899-6545-9771-5F6650C1CE1A}" srcOrd="2" destOrd="0" presId="urn:microsoft.com/office/officeart/2005/8/layout/vList3"/>
    <dgm:cxn modelId="{5840386B-860E-CF44-9BB5-148C8D25F7CB}" type="presParOf" srcId="{91C49606-2899-6545-9771-5F6650C1CE1A}" destId="{D651239A-E93F-E24D-A747-D7A833E550EF}" srcOrd="0" destOrd="0" presId="urn:microsoft.com/office/officeart/2005/8/layout/vList3"/>
    <dgm:cxn modelId="{94BFE84E-3335-7745-8082-B6C7CCA23B38}" type="presParOf" srcId="{91C49606-2899-6545-9771-5F6650C1CE1A}" destId="{B4A6A006-700C-CB44-B75B-34E285029E71}" srcOrd="1" destOrd="0" presId="urn:microsoft.com/office/officeart/2005/8/layout/vList3"/>
    <dgm:cxn modelId="{0B853C62-A895-F84E-8CB4-7DD269A82F26}" type="presParOf" srcId="{953BC375-1C67-914F-8B82-E0999FE7554D}" destId="{23A95ADA-DD9B-5D48-8449-0C242016E575}" srcOrd="3" destOrd="0" presId="urn:microsoft.com/office/officeart/2005/8/layout/vList3"/>
    <dgm:cxn modelId="{55AFAEF3-C12B-2B43-907D-49075DC36364}" type="presParOf" srcId="{953BC375-1C67-914F-8B82-E0999FE7554D}" destId="{034B18C3-CA44-AB42-B505-368F9E6EA562}" srcOrd="4" destOrd="0" presId="urn:microsoft.com/office/officeart/2005/8/layout/vList3"/>
    <dgm:cxn modelId="{D1A6ED03-765D-D246-817C-10B7F19906DE}" type="presParOf" srcId="{034B18C3-CA44-AB42-B505-368F9E6EA562}" destId="{F3DC4970-5A9E-6F4E-9E13-90A72DAA27E4}" srcOrd="0" destOrd="0" presId="urn:microsoft.com/office/officeart/2005/8/layout/vList3"/>
    <dgm:cxn modelId="{17324E90-2B42-204A-AE4F-04FA9B41C418}" type="presParOf" srcId="{034B18C3-CA44-AB42-B505-368F9E6EA562}" destId="{5CAD4148-E259-2846-8C57-C9B5A951630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ED069EA-7E83-A148-AC13-9EB25D9AC8FA}" type="doc">
      <dgm:prSet loTypeId="urn:microsoft.com/office/officeart/2005/8/layout/hList9" loCatId="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628939D4-7DEA-6842-8969-AAE24DC1DF46}">
      <dgm:prSet phldrT="[Text]"/>
      <dgm:spPr/>
      <dgm:t>
        <a:bodyPr/>
        <a:lstStyle/>
        <a:p>
          <a:r>
            <a:rPr lang="en-US" dirty="0" smtClean="0"/>
            <a:t>Fast Disk</a:t>
          </a:r>
          <a:endParaRPr lang="en-US" dirty="0"/>
        </a:p>
      </dgm:t>
    </dgm:pt>
    <dgm:pt modelId="{32EACAE2-D17C-154F-B8C5-3FF2F8A6076C}" type="parTrans" cxnId="{1FD77EAC-DDA5-BD42-9E0D-729F30230A29}">
      <dgm:prSet/>
      <dgm:spPr/>
      <dgm:t>
        <a:bodyPr/>
        <a:lstStyle/>
        <a:p>
          <a:endParaRPr lang="en-US"/>
        </a:p>
      </dgm:t>
    </dgm:pt>
    <dgm:pt modelId="{DCF10074-C884-C44A-A544-03D0B7FEFE6D}" type="sibTrans" cxnId="{1FD77EAC-DDA5-BD42-9E0D-729F30230A29}">
      <dgm:prSet/>
      <dgm:spPr/>
      <dgm:t>
        <a:bodyPr/>
        <a:lstStyle/>
        <a:p>
          <a:endParaRPr lang="en-US"/>
        </a:p>
      </dgm:t>
    </dgm:pt>
    <dgm:pt modelId="{8E0763F5-79F0-4643-AA7D-9607DFF2787C}">
      <dgm:prSet phldrT="[Text]" custT="1"/>
      <dgm:spPr/>
      <dgm:t>
        <a:bodyPr/>
        <a:lstStyle/>
        <a:p>
          <a:r>
            <a:rPr lang="en-US" sz="1600" dirty="0" smtClean="0"/>
            <a:t>For Computationally Intense processes</a:t>
          </a:r>
          <a:endParaRPr lang="en-US" sz="1600" dirty="0"/>
        </a:p>
      </dgm:t>
    </dgm:pt>
    <dgm:pt modelId="{ED66CFF2-6458-C744-AA0F-CB8398F4FCCD}" type="parTrans" cxnId="{EB2B6B6A-4269-AB49-9168-91B3E4B58679}">
      <dgm:prSet/>
      <dgm:spPr/>
      <dgm:t>
        <a:bodyPr/>
        <a:lstStyle/>
        <a:p>
          <a:endParaRPr lang="en-US"/>
        </a:p>
      </dgm:t>
    </dgm:pt>
    <dgm:pt modelId="{F37103F0-C766-6747-A52D-AE5BC438C8BF}" type="sibTrans" cxnId="{EB2B6B6A-4269-AB49-9168-91B3E4B58679}">
      <dgm:prSet/>
      <dgm:spPr/>
      <dgm:t>
        <a:bodyPr/>
        <a:lstStyle/>
        <a:p>
          <a:endParaRPr lang="en-US"/>
        </a:p>
      </dgm:t>
    </dgm:pt>
    <dgm:pt modelId="{24BDA4D1-76E4-8841-9CE3-7239B7559E9D}">
      <dgm:prSet phldrT="[Text]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Slow Disk</a:t>
          </a:r>
          <a:endParaRPr lang="en-US" dirty="0"/>
        </a:p>
      </dgm:t>
    </dgm:pt>
    <dgm:pt modelId="{A0DC78A6-D9D9-274A-B9F6-6255C9E56E6A}" type="parTrans" cxnId="{F1493648-33D6-5C4F-9BC7-97144691596C}">
      <dgm:prSet/>
      <dgm:spPr/>
      <dgm:t>
        <a:bodyPr/>
        <a:lstStyle/>
        <a:p>
          <a:endParaRPr lang="en-US"/>
        </a:p>
      </dgm:t>
    </dgm:pt>
    <dgm:pt modelId="{369CE09B-4340-AC41-B1F8-2FBA57F74602}" type="sibTrans" cxnId="{F1493648-33D6-5C4F-9BC7-97144691596C}">
      <dgm:prSet/>
      <dgm:spPr/>
      <dgm:t>
        <a:bodyPr/>
        <a:lstStyle/>
        <a:p>
          <a:endParaRPr lang="en-US"/>
        </a:p>
      </dgm:t>
    </dgm:pt>
    <dgm:pt modelId="{D3983596-7055-6D4C-92CD-5D2F5484DE2D}">
      <dgm:prSet phldrT="[Text]" custT="1"/>
      <dgm:spPr/>
      <dgm:t>
        <a:bodyPr/>
        <a:lstStyle/>
        <a:p>
          <a:r>
            <a:rPr lang="en-US" sz="1600" dirty="0" smtClean="0"/>
            <a:t>For Large Storage</a:t>
          </a:r>
          <a:endParaRPr lang="en-US" sz="1600" dirty="0"/>
        </a:p>
      </dgm:t>
    </dgm:pt>
    <dgm:pt modelId="{70D9D821-4670-8542-9FAD-9D2F32E5D27C}" type="parTrans" cxnId="{BDC54DBD-7B3F-C14E-B1CD-95A7C0760DEB}">
      <dgm:prSet/>
      <dgm:spPr/>
      <dgm:t>
        <a:bodyPr/>
        <a:lstStyle/>
        <a:p>
          <a:endParaRPr lang="en-US"/>
        </a:p>
      </dgm:t>
    </dgm:pt>
    <dgm:pt modelId="{09B78746-A510-154B-A712-86BD89A062AD}" type="sibTrans" cxnId="{BDC54DBD-7B3F-C14E-B1CD-95A7C0760DEB}">
      <dgm:prSet/>
      <dgm:spPr/>
      <dgm:t>
        <a:bodyPr/>
        <a:lstStyle/>
        <a:p>
          <a:endParaRPr lang="en-US"/>
        </a:p>
      </dgm:t>
    </dgm:pt>
    <dgm:pt modelId="{9E0C3713-97E2-1041-80A9-CA328437E034}">
      <dgm:prSet custT="1"/>
      <dgm:spPr/>
      <dgm:t>
        <a:bodyPr/>
        <a:lstStyle/>
        <a:p>
          <a:r>
            <a:rPr lang="en-US" sz="1600" dirty="0" smtClean="0"/>
            <a:t>2 X Faster than Slow Disk</a:t>
          </a:r>
        </a:p>
      </dgm:t>
    </dgm:pt>
    <dgm:pt modelId="{7D57744E-2C04-9442-9583-B4F5FF177729}" type="parTrans" cxnId="{7954018D-6530-134A-9F1D-A6BE382AF1E9}">
      <dgm:prSet/>
      <dgm:spPr/>
      <dgm:t>
        <a:bodyPr/>
        <a:lstStyle/>
        <a:p>
          <a:endParaRPr lang="en-US"/>
        </a:p>
      </dgm:t>
    </dgm:pt>
    <dgm:pt modelId="{F25BD001-C977-D744-A2E7-DF3B482CB29A}" type="sibTrans" cxnId="{7954018D-6530-134A-9F1D-A6BE382AF1E9}">
      <dgm:prSet/>
      <dgm:spPr/>
      <dgm:t>
        <a:bodyPr/>
        <a:lstStyle/>
        <a:p>
          <a:endParaRPr lang="en-US"/>
        </a:p>
      </dgm:t>
    </dgm:pt>
    <dgm:pt modelId="{D1791FC9-F925-6A46-8EED-E6E7733F476C}">
      <dgm:prSet custT="1"/>
      <dgm:spPr/>
      <dgm:t>
        <a:bodyPr/>
        <a:lstStyle/>
        <a:p>
          <a:r>
            <a:rPr lang="en-US" sz="1600" dirty="0" smtClean="0"/>
            <a:t>Fast RPM SCSI</a:t>
          </a:r>
        </a:p>
      </dgm:t>
    </dgm:pt>
    <dgm:pt modelId="{BEE7E23E-7A8D-E448-9A4B-7DA7C60E8DA8}" type="parTrans" cxnId="{F6E424BA-1A67-424F-930A-2D2FD2D18451}">
      <dgm:prSet/>
      <dgm:spPr/>
      <dgm:t>
        <a:bodyPr/>
        <a:lstStyle/>
        <a:p>
          <a:endParaRPr lang="en-US"/>
        </a:p>
      </dgm:t>
    </dgm:pt>
    <dgm:pt modelId="{56E3C569-9E87-5E4E-8F4C-F55E95A98C0E}" type="sibTrans" cxnId="{F6E424BA-1A67-424F-930A-2D2FD2D18451}">
      <dgm:prSet/>
      <dgm:spPr/>
      <dgm:t>
        <a:bodyPr/>
        <a:lstStyle/>
        <a:p>
          <a:endParaRPr lang="en-US"/>
        </a:p>
      </dgm:t>
    </dgm:pt>
    <dgm:pt modelId="{487E0FC6-BB83-F840-A326-4BC2613433C6}">
      <dgm:prSet custT="1"/>
      <dgm:spPr/>
      <dgm:t>
        <a:bodyPr/>
        <a:lstStyle/>
        <a:p>
          <a:r>
            <a:rPr lang="en-US" sz="1600" dirty="0" smtClean="0"/>
            <a:t>Files have short life</a:t>
          </a:r>
        </a:p>
      </dgm:t>
    </dgm:pt>
    <dgm:pt modelId="{3DACC24F-BEE4-D543-88C4-F9A86D8B905A}" type="parTrans" cxnId="{A600D2AF-DE36-E547-BA77-3CA8306307C5}">
      <dgm:prSet/>
      <dgm:spPr/>
      <dgm:t>
        <a:bodyPr/>
        <a:lstStyle/>
        <a:p>
          <a:endParaRPr lang="en-US"/>
        </a:p>
      </dgm:t>
    </dgm:pt>
    <dgm:pt modelId="{9826926D-4299-814E-A67B-17F7B0E9B865}" type="sibTrans" cxnId="{A600D2AF-DE36-E547-BA77-3CA8306307C5}">
      <dgm:prSet/>
      <dgm:spPr/>
      <dgm:t>
        <a:bodyPr/>
        <a:lstStyle/>
        <a:p>
          <a:endParaRPr lang="en-US"/>
        </a:p>
      </dgm:t>
    </dgm:pt>
    <dgm:pt modelId="{70482088-4593-DA48-8C79-432CCB188EF1}">
      <dgm:prSet custT="1"/>
      <dgm:spPr/>
      <dgm:t>
        <a:bodyPr/>
        <a:lstStyle/>
        <a:p>
          <a:r>
            <a:rPr lang="en-US" sz="1600" dirty="0" smtClean="0"/>
            <a:t>Infrequent Disk Hits</a:t>
          </a:r>
        </a:p>
      </dgm:t>
    </dgm:pt>
    <dgm:pt modelId="{D528992A-2797-8A47-9D1E-0768D447870B}" type="parTrans" cxnId="{7A1715EF-C890-9443-AFEB-E2A417BE2879}">
      <dgm:prSet/>
      <dgm:spPr/>
      <dgm:t>
        <a:bodyPr/>
        <a:lstStyle/>
        <a:p>
          <a:endParaRPr lang="en-US"/>
        </a:p>
      </dgm:t>
    </dgm:pt>
    <dgm:pt modelId="{245F8C1F-EB0B-2347-B999-1B197D3159D3}" type="sibTrans" cxnId="{7A1715EF-C890-9443-AFEB-E2A417BE2879}">
      <dgm:prSet/>
      <dgm:spPr/>
      <dgm:t>
        <a:bodyPr/>
        <a:lstStyle/>
        <a:p>
          <a:endParaRPr lang="en-US"/>
        </a:p>
      </dgm:t>
    </dgm:pt>
    <dgm:pt modelId="{3159FD6D-6110-0A40-9868-3D465F8F4F64}">
      <dgm:prSet custT="1"/>
      <dgm:spPr/>
      <dgm:t>
        <a:bodyPr/>
        <a:lstStyle/>
        <a:p>
          <a:r>
            <a:rPr lang="en-US" sz="1600" dirty="0" smtClean="0"/>
            <a:t>Files have long life span</a:t>
          </a:r>
        </a:p>
      </dgm:t>
    </dgm:pt>
    <dgm:pt modelId="{799B3C39-F6E5-6445-ABE4-E7023F4C0275}" type="parTrans" cxnId="{26CD56FF-77E1-594B-BF0C-2EAE59B34D76}">
      <dgm:prSet/>
      <dgm:spPr/>
      <dgm:t>
        <a:bodyPr/>
        <a:lstStyle/>
        <a:p>
          <a:endParaRPr lang="en-US"/>
        </a:p>
      </dgm:t>
    </dgm:pt>
    <dgm:pt modelId="{B34CE559-DBA5-0643-A786-C0E7250CACE4}" type="sibTrans" cxnId="{26CD56FF-77E1-594B-BF0C-2EAE59B34D76}">
      <dgm:prSet/>
      <dgm:spPr/>
      <dgm:t>
        <a:bodyPr/>
        <a:lstStyle/>
        <a:p>
          <a:endParaRPr lang="en-US"/>
        </a:p>
      </dgm:t>
    </dgm:pt>
    <dgm:pt modelId="{41E3404A-607D-DA49-9AF8-4533C426D78F}">
      <dgm:prSet custT="1"/>
      <dgm:spPr/>
      <dgm:t>
        <a:bodyPr/>
        <a:lstStyle/>
        <a:p>
          <a:r>
            <a:rPr lang="en-US" sz="1600" dirty="0" smtClean="0"/>
            <a:t>Mountable to </a:t>
          </a:r>
          <a:r>
            <a:rPr lang="en-US" sz="1600" dirty="0" err="1" smtClean="0"/>
            <a:t>GNomEx</a:t>
          </a:r>
          <a:r>
            <a:rPr lang="en-US" sz="1600" dirty="0" smtClean="0"/>
            <a:t> and Analysis Pipeline</a:t>
          </a:r>
        </a:p>
      </dgm:t>
    </dgm:pt>
    <dgm:pt modelId="{CEFADEE0-BBD5-A142-9D8E-06533E3918AA}" type="parTrans" cxnId="{67C9F2DF-053E-6C46-81AE-B6F80D493CDD}">
      <dgm:prSet/>
      <dgm:spPr/>
      <dgm:t>
        <a:bodyPr/>
        <a:lstStyle/>
        <a:p>
          <a:endParaRPr lang="en-US"/>
        </a:p>
      </dgm:t>
    </dgm:pt>
    <dgm:pt modelId="{A3573F66-28F8-794B-A214-5444CAFD7B81}" type="sibTrans" cxnId="{67C9F2DF-053E-6C46-81AE-B6F80D493CDD}">
      <dgm:prSet/>
      <dgm:spPr/>
      <dgm:t>
        <a:bodyPr/>
        <a:lstStyle/>
        <a:p>
          <a:endParaRPr lang="en-US"/>
        </a:p>
      </dgm:t>
    </dgm:pt>
    <dgm:pt modelId="{4FD3FEDA-8214-4F4B-8296-D08149AF7195}" type="pres">
      <dgm:prSet presAssocID="{DED069EA-7E83-A148-AC13-9EB25D9AC8FA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C07BAB88-CFD4-0847-83AA-4247DA8EA2B0}" type="pres">
      <dgm:prSet presAssocID="{628939D4-7DEA-6842-8969-AAE24DC1DF46}" presName="posSpace" presStyleCnt="0"/>
      <dgm:spPr/>
      <dgm:t>
        <a:bodyPr/>
        <a:lstStyle/>
        <a:p>
          <a:endParaRPr lang="en-US"/>
        </a:p>
      </dgm:t>
    </dgm:pt>
    <dgm:pt modelId="{385BB0A5-AD34-5243-B97E-7B566619D41C}" type="pres">
      <dgm:prSet presAssocID="{628939D4-7DEA-6842-8969-AAE24DC1DF46}" presName="vertFlow" presStyleCnt="0"/>
      <dgm:spPr/>
      <dgm:t>
        <a:bodyPr/>
        <a:lstStyle/>
        <a:p>
          <a:endParaRPr lang="en-US"/>
        </a:p>
      </dgm:t>
    </dgm:pt>
    <dgm:pt modelId="{5EC6F5CB-D880-3C47-9882-1860D2437E18}" type="pres">
      <dgm:prSet presAssocID="{628939D4-7DEA-6842-8969-AAE24DC1DF46}" presName="topSpace" presStyleCnt="0"/>
      <dgm:spPr/>
      <dgm:t>
        <a:bodyPr/>
        <a:lstStyle/>
        <a:p>
          <a:endParaRPr lang="en-US"/>
        </a:p>
      </dgm:t>
    </dgm:pt>
    <dgm:pt modelId="{809B9A05-C465-9B46-8738-2032FDFEDBA4}" type="pres">
      <dgm:prSet presAssocID="{628939D4-7DEA-6842-8969-AAE24DC1DF46}" presName="firstComp" presStyleCnt="0"/>
      <dgm:spPr/>
      <dgm:t>
        <a:bodyPr/>
        <a:lstStyle/>
        <a:p>
          <a:endParaRPr lang="en-US"/>
        </a:p>
      </dgm:t>
    </dgm:pt>
    <dgm:pt modelId="{643AAD80-0DF3-E849-8ABD-791817871517}" type="pres">
      <dgm:prSet presAssocID="{628939D4-7DEA-6842-8969-AAE24DC1DF46}" presName="firstChild" presStyleLbl="bgAccFollowNode1" presStyleIdx="0" presStyleCnt="8" custScaleX="129781" custScaleY="100596" custLinFactNeighborX="10128" custLinFactNeighborY="18338"/>
      <dgm:spPr/>
      <dgm:t>
        <a:bodyPr/>
        <a:lstStyle/>
        <a:p>
          <a:endParaRPr lang="en-US"/>
        </a:p>
      </dgm:t>
    </dgm:pt>
    <dgm:pt modelId="{8CF0F385-8198-A444-9074-80FB3CE48D9C}" type="pres">
      <dgm:prSet presAssocID="{628939D4-7DEA-6842-8969-AAE24DC1DF46}" presName="firstChildTx" presStyleLbl="bgAccFollow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D13632-4365-DB41-A2E3-65F4C29A5F4F}" type="pres">
      <dgm:prSet presAssocID="{9E0C3713-97E2-1041-80A9-CA328437E034}" presName="comp" presStyleCnt="0"/>
      <dgm:spPr/>
      <dgm:t>
        <a:bodyPr/>
        <a:lstStyle/>
        <a:p>
          <a:endParaRPr lang="en-US"/>
        </a:p>
      </dgm:t>
    </dgm:pt>
    <dgm:pt modelId="{147D004C-5A0D-1C4B-A1FD-6F2844AE82FD}" type="pres">
      <dgm:prSet presAssocID="{9E0C3713-97E2-1041-80A9-CA328437E034}" presName="child" presStyleLbl="bgAccFollowNode1" presStyleIdx="1" presStyleCnt="8" custScaleX="129781" custScaleY="100596" custLinFactNeighborX="10128" custLinFactNeighborY="18338"/>
      <dgm:spPr/>
      <dgm:t>
        <a:bodyPr/>
        <a:lstStyle/>
        <a:p>
          <a:endParaRPr lang="en-US"/>
        </a:p>
      </dgm:t>
    </dgm:pt>
    <dgm:pt modelId="{F015DF07-B18D-B142-B8CB-2B096BA7931C}" type="pres">
      <dgm:prSet presAssocID="{9E0C3713-97E2-1041-80A9-CA328437E034}" presName="childTx" presStyleLbl="bgAccFollow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D61DEE-6C51-5346-8AC0-12375A1EF76A}" type="pres">
      <dgm:prSet presAssocID="{D1791FC9-F925-6A46-8EED-E6E7733F476C}" presName="comp" presStyleCnt="0"/>
      <dgm:spPr/>
      <dgm:t>
        <a:bodyPr/>
        <a:lstStyle/>
        <a:p>
          <a:endParaRPr lang="en-US"/>
        </a:p>
      </dgm:t>
    </dgm:pt>
    <dgm:pt modelId="{A19FD471-5040-A141-8BC8-D8F0D6A74397}" type="pres">
      <dgm:prSet presAssocID="{D1791FC9-F925-6A46-8EED-E6E7733F476C}" presName="child" presStyleLbl="bgAccFollowNode1" presStyleIdx="2" presStyleCnt="8" custScaleX="129781" custScaleY="100596" custLinFactNeighborX="11172" custLinFactNeighborY="11436"/>
      <dgm:spPr/>
      <dgm:t>
        <a:bodyPr/>
        <a:lstStyle/>
        <a:p>
          <a:endParaRPr lang="en-US"/>
        </a:p>
      </dgm:t>
    </dgm:pt>
    <dgm:pt modelId="{87369490-A2A0-384E-9C49-19BF625840FB}" type="pres">
      <dgm:prSet presAssocID="{D1791FC9-F925-6A46-8EED-E6E7733F476C}" presName="childTx" presStyleLbl="bgAccFollow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A8905A-5C82-D848-A555-84A811362227}" type="pres">
      <dgm:prSet presAssocID="{487E0FC6-BB83-F840-A326-4BC2613433C6}" presName="comp" presStyleCnt="0"/>
      <dgm:spPr/>
      <dgm:t>
        <a:bodyPr/>
        <a:lstStyle/>
        <a:p>
          <a:endParaRPr lang="en-US"/>
        </a:p>
      </dgm:t>
    </dgm:pt>
    <dgm:pt modelId="{26347332-7001-864A-9BF7-BE9F3C63B9CC}" type="pres">
      <dgm:prSet presAssocID="{487E0FC6-BB83-F840-A326-4BC2613433C6}" presName="child" presStyleLbl="bgAccFollowNode1" presStyleIdx="3" presStyleCnt="8" custScaleX="129781" custScaleY="100596" custLinFactNeighborX="10128" custLinFactNeighborY="7284"/>
      <dgm:spPr/>
      <dgm:t>
        <a:bodyPr/>
        <a:lstStyle/>
        <a:p>
          <a:endParaRPr lang="en-US"/>
        </a:p>
      </dgm:t>
    </dgm:pt>
    <dgm:pt modelId="{D7BD2079-5486-6E4D-B459-61A84C0EB356}" type="pres">
      <dgm:prSet presAssocID="{487E0FC6-BB83-F840-A326-4BC2613433C6}" presName="childTx" presStyleLbl="bgAccFollow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887E69-A4C7-FD4A-BF6D-B6EA791D1CE7}" type="pres">
      <dgm:prSet presAssocID="{628939D4-7DEA-6842-8969-AAE24DC1DF46}" presName="negSpace" presStyleCnt="0"/>
      <dgm:spPr/>
      <dgm:t>
        <a:bodyPr/>
        <a:lstStyle/>
        <a:p>
          <a:endParaRPr lang="en-US"/>
        </a:p>
      </dgm:t>
    </dgm:pt>
    <dgm:pt modelId="{18D08F89-B8F5-1A44-8F67-2DC04C83F7B4}" type="pres">
      <dgm:prSet presAssocID="{628939D4-7DEA-6842-8969-AAE24DC1DF46}" presName="circle" presStyleLbl="node1" presStyleIdx="0" presStyleCnt="2" custScaleX="138336" custScaleY="89192" custLinFactNeighborX="-68788" custLinFactNeighborY="-154"/>
      <dgm:spPr/>
      <dgm:t>
        <a:bodyPr/>
        <a:lstStyle/>
        <a:p>
          <a:endParaRPr lang="en-US"/>
        </a:p>
      </dgm:t>
    </dgm:pt>
    <dgm:pt modelId="{A7445A47-E394-EA4F-A6E8-AFE0B0B5CBD4}" type="pres">
      <dgm:prSet presAssocID="{DCF10074-C884-C44A-A544-03D0B7FEFE6D}" presName="transSpace" presStyleCnt="0"/>
      <dgm:spPr/>
      <dgm:t>
        <a:bodyPr/>
        <a:lstStyle/>
        <a:p>
          <a:endParaRPr lang="en-US"/>
        </a:p>
      </dgm:t>
    </dgm:pt>
    <dgm:pt modelId="{7E16EFA4-8A7F-FA4E-931F-013F038AEC8E}" type="pres">
      <dgm:prSet presAssocID="{24BDA4D1-76E4-8841-9CE3-7239B7559E9D}" presName="posSpace" presStyleCnt="0"/>
      <dgm:spPr/>
      <dgm:t>
        <a:bodyPr/>
        <a:lstStyle/>
        <a:p>
          <a:endParaRPr lang="en-US"/>
        </a:p>
      </dgm:t>
    </dgm:pt>
    <dgm:pt modelId="{506CD27A-B256-6243-BDFB-5BDBDCEEE3A4}" type="pres">
      <dgm:prSet presAssocID="{24BDA4D1-76E4-8841-9CE3-7239B7559E9D}" presName="vertFlow" presStyleCnt="0"/>
      <dgm:spPr/>
      <dgm:t>
        <a:bodyPr/>
        <a:lstStyle/>
        <a:p>
          <a:endParaRPr lang="en-US"/>
        </a:p>
      </dgm:t>
    </dgm:pt>
    <dgm:pt modelId="{8B232BA6-7312-5A45-B953-2AAA3BE5903F}" type="pres">
      <dgm:prSet presAssocID="{24BDA4D1-76E4-8841-9CE3-7239B7559E9D}" presName="topSpace" presStyleCnt="0"/>
      <dgm:spPr/>
      <dgm:t>
        <a:bodyPr/>
        <a:lstStyle/>
        <a:p>
          <a:endParaRPr lang="en-US"/>
        </a:p>
      </dgm:t>
    </dgm:pt>
    <dgm:pt modelId="{C4D86FBA-BD23-A34B-9AA2-4DAA18C87EF1}" type="pres">
      <dgm:prSet presAssocID="{24BDA4D1-76E4-8841-9CE3-7239B7559E9D}" presName="firstComp" presStyleCnt="0"/>
      <dgm:spPr/>
      <dgm:t>
        <a:bodyPr/>
        <a:lstStyle/>
        <a:p>
          <a:endParaRPr lang="en-US"/>
        </a:p>
      </dgm:t>
    </dgm:pt>
    <dgm:pt modelId="{6EE6ECEE-C0A3-E248-AC8A-DDE3C8DB837D}" type="pres">
      <dgm:prSet presAssocID="{24BDA4D1-76E4-8841-9CE3-7239B7559E9D}" presName="firstChild" presStyleLbl="bgAccFollowNode1" presStyleIdx="4" presStyleCnt="8" custScaleX="132565" custLinFactNeighborX="-49706" custLinFactNeighborY="1185"/>
      <dgm:spPr/>
      <dgm:t>
        <a:bodyPr/>
        <a:lstStyle/>
        <a:p>
          <a:endParaRPr lang="en-US"/>
        </a:p>
      </dgm:t>
    </dgm:pt>
    <dgm:pt modelId="{A656D648-6DE4-9542-895F-F14F9084FF93}" type="pres">
      <dgm:prSet presAssocID="{24BDA4D1-76E4-8841-9CE3-7239B7559E9D}" presName="firstChildTx" presStyleLbl="bgAccFollow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527459-F1CD-0E42-A249-D661CDFB274D}" type="pres">
      <dgm:prSet presAssocID="{70482088-4593-DA48-8C79-432CCB188EF1}" presName="comp" presStyleCnt="0"/>
      <dgm:spPr/>
      <dgm:t>
        <a:bodyPr/>
        <a:lstStyle/>
        <a:p>
          <a:endParaRPr lang="en-US"/>
        </a:p>
      </dgm:t>
    </dgm:pt>
    <dgm:pt modelId="{7F34BBAA-4E8B-BC48-8E2A-684CA03FF3DE}" type="pres">
      <dgm:prSet presAssocID="{70482088-4593-DA48-8C79-432CCB188EF1}" presName="child" presStyleLbl="bgAccFollowNode1" presStyleIdx="5" presStyleCnt="8" custScaleX="132565" custLinFactNeighborX="-49861" custLinFactNeighborY="154"/>
      <dgm:spPr/>
      <dgm:t>
        <a:bodyPr/>
        <a:lstStyle/>
        <a:p>
          <a:endParaRPr lang="en-US"/>
        </a:p>
      </dgm:t>
    </dgm:pt>
    <dgm:pt modelId="{6FFAB290-37C7-D547-95DD-2DA58C2800C0}" type="pres">
      <dgm:prSet presAssocID="{70482088-4593-DA48-8C79-432CCB188EF1}" presName="childTx" presStyleLbl="bgAccFollow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850688-7A52-754D-A517-D24AC1352896}" type="pres">
      <dgm:prSet presAssocID="{3159FD6D-6110-0A40-9868-3D465F8F4F64}" presName="comp" presStyleCnt="0"/>
      <dgm:spPr/>
      <dgm:t>
        <a:bodyPr/>
        <a:lstStyle/>
        <a:p>
          <a:endParaRPr lang="en-US"/>
        </a:p>
      </dgm:t>
    </dgm:pt>
    <dgm:pt modelId="{7142C862-0BE9-D142-8363-75A40AA0CDE0}" type="pres">
      <dgm:prSet presAssocID="{3159FD6D-6110-0A40-9868-3D465F8F4F64}" presName="child" presStyleLbl="bgAccFollowNode1" presStyleIdx="6" presStyleCnt="8" custScaleX="132565" custLinFactNeighborX="-49861" custLinFactNeighborY="154"/>
      <dgm:spPr/>
      <dgm:t>
        <a:bodyPr/>
        <a:lstStyle/>
        <a:p>
          <a:endParaRPr lang="en-US"/>
        </a:p>
      </dgm:t>
    </dgm:pt>
    <dgm:pt modelId="{CFA4A741-5F7D-CC4E-ACE1-773709190B0D}" type="pres">
      <dgm:prSet presAssocID="{3159FD6D-6110-0A40-9868-3D465F8F4F64}" presName="childTx" presStyleLbl="bgAccFollow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8693B4-52D5-0345-921F-D4E5F85CC3A2}" type="pres">
      <dgm:prSet presAssocID="{41E3404A-607D-DA49-9AF8-4533C426D78F}" presName="comp" presStyleCnt="0"/>
      <dgm:spPr/>
      <dgm:t>
        <a:bodyPr/>
        <a:lstStyle/>
        <a:p>
          <a:endParaRPr lang="en-US"/>
        </a:p>
      </dgm:t>
    </dgm:pt>
    <dgm:pt modelId="{05C968F3-D21F-E34E-83C5-EFEF3F64052A}" type="pres">
      <dgm:prSet presAssocID="{41E3404A-607D-DA49-9AF8-4533C426D78F}" presName="child" presStyleLbl="bgAccFollowNode1" presStyleIdx="7" presStyleCnt="8" custScaleX="132565" custLinFactNeighborX="-49861" custLinFactNeighborY="154"/>
      <dgm:spPr/>
      <dgm:t>
        <a:bodyPr/>
        <a:lstStyle/>
        <a:p>
          <a:endParaRPr lang="en-US"/>
        </a:p>
      </dgm:t>
    </dgm:pt>
    <dgm:pt modelId="{95400B7D-F437-6C4F-9536-8BC8FADB8603}" type="pres">
      <dgm:prSet presAssocID="{41E3404A-607D-DA49-9AF8-4533C426D78F}" presName="childTx" presStyleLbl="bgAccFollow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070EAB-0224-A74F-B133-D19AC359DE40}" type="pres">
      <dgm:prSet presAssocID="{24BDA4D1-76E4-8841-9CE3-7239B7559E9D}" presName="negSpace" presStyleCnt="0"/>
      <dgm:spPr/>
      <dgm:t>
        <a:bodyPr/>
        <a:lstStyle/>
        <a:p>
          <a:endParaRPr lang="en-US"/>
        </a:p>
      </dgm:t>
    </dgm:pt>
    <dgm:pt modelId="{CE983E4E-A521-CC49-8181-907004977DEF}" type="pres">
      <dgm:prSet presAssocID="{24BDA4D1-76E4-8841-9CE3-7239B7559E9D}" presName="circle" presStyleLbl="node1" presStyleIdx="1" presStyleCnt="2" custScaleX="142309" custScaleY="80292" custLinFactNeighborX="-92609" custLinFactNeighborY="-154"/>
      <dgm:spPr/>
      <dgm:t>
        <a:bodyPr/>
        <a:lstStyle/>
        <a:p>
          <a:endParaRPr lang="en-US"/>
        </a:p>
      </dgm:t>
    </dgm:pt>
  </dgm:ptLst>
  <dgm:cxnLst>
    <dgm:cxn modelId="{F6E424BA-1A67-424F-930A-2D2FD2D18451}" srcId="{628939D4-7DEA-6842-8969-AAE24DC1DF46}" destId="{D1791FC9-F925-6A46-8EED-E6E7733F476C}" srcOrd="2" destOrd="0" parTransId="{BEE7E23E-7A8D-E448-9A4B-7DA7C60E8DA8}" sibTransId="{56E3C569-9E87-5E4E-8F4C-F55E95A98C0E}"/>
    <dgm:cxn modelId="{BDC54DBD-7B3F-C14E-B1CD-95A7C0760DEB}" srcId="{24BDA4D1-76E4-8841-9CE3-7239B7559E9D}" destId="{D3983596-7055-6D4C-92CD-5D2F5484DE2D}" srcOrd="0" destOrd="0" parTransId="{70D9D821-4670-8542-9FAD-9D2F32E5D27C}" sibTransId="{09B78746-A510-154B-A712-86BD89A062AD}"/>
    <dgm:cxn modelId="{3243C16A-81CC-404B-883B-81D8346A0794}" type="presOf" srcId="{9E0C3713-97E2-1041-80A9-CA328437E034}" destId="{F015DF07-B18D-B142-B8CB-2B096BA7931C}" srcOrd="1" destOrd="0" presId="urn:microsoft.com/office/officeart/2005/8/layout/hList9"/>
    <dgm:cxn modelId="{30F75C78-AF8D-6547-A053-6C08FF664FBE}" type="presOf" srcId="{3159FD6D-6110-0A40-9868-3D465F8F4F64}" destId="{7142C862-0BE9-D142-8363-75A40AA0CDE0}" srcOrd="0" destOrd="0" presId="urn:microsoft.com/office/officeart/2005/8/layout/hList9"/>
    <dgm:cxn modelId="{AB08B82B-F84A-F64A-8397-0C4F483182B6}" type="presOf" srcId="{41E3404A-607D-DA49-9AF8-4533C426D78F}" destId="{05C968F3-D21F-E34E-83C5-EFEF3F64052A}" srcOrd="0" destOrd="0" presId="urn:microsoft.com/office/officeart/2005/8/layout/hList9"/>
    <dgm:cxn modelId="{EB2B6B6A-4269-AB49-9168-91B3E4B58679}" srcId="{628939D4-7DEA-6842-8969-AAE24DC1DF46}" destId="{8E0763F5-79F0-4643-AA7D-9607DFF2787C}" srcOrd="0" destOrd="0" parTransId="{ED66CFF2-6458-C744-AA0F-CB8398F4FCCD}" sibTransId="{F37103F0-C766-6747-A52D-AE5BC438C8BF}"/>
    <dgm:cxn modelId="{22961323-B3EA-134E-AA74-68B982655B6A}" type="presOf" srcId="{3159FD6D-6110-0A40-9868-3D465F8F4F64}" destId="{CFA4A741-5F7D-CC4E-ACE1-773709190B0D}" srcOrd="1" destOrd="0" presId="urn:microsoft.com/office/officeart/2005/8/layout/hList9"/>
    <dgm:cxn modelId="{7C3A1C1E-13F7-F640-9FF3-D95024138172}" type="presOf" srcId="{70482088-4593-DA48-8C79-432CCB188EF1}" destId="{7F34BBAA-4E8B-BC48-8E2A-684CA03FF3DE}" srcOrd="0" destOrd="0" presId="urn:microsoft.com/office/officeart/2005/8/layout/hList9"/>
    <dgm:cxn modelId="{F2D68965-9021-1B46-A945-381ED7457A9E}" type="presOf" srcId="{8E0763F5-79F0-4643-AA7D-9607DFF2787C}" destId="{643AAD80-0DF3-E849-8ABD-791817871517}" srcOrd="0" destOrd="0" presId="urn:microsoft.com/office/officeart/2005/8/layout/hList9"/>
    <dgm:cxn modelId="{1FD77EAC-DDA5-BD42-9E0D-729F30230A29}" srcId="{DED069EA-7E83-A148-AC13-9EB25D9AC8FA}" destId="{628939D4-7DEA-6842-8969-AAE24DC1DF46}" srcOrd="0" destOrd="0" parTransId="{32EACAE2-D17C-154F-B8C5-3FF2F8A6076C}" sibTransId="{DCF10074-C884-C44A-A544-03D0B7FEFE6D}"/>
    <dgm:cxn modelId="{A600D2AF-DE36-E547-BA77-3CA8306307C5}" srcId="{628939D4-7DEA-6842-8969-AAE24DC1DF46}" destId="{487E0FC6-BB83-F840-A326-4BC2613433C6}" srcOrd="3" destOrd="0" parTransId="{3DACC24F-BEE4-D543-88C4-F9A86D8B905A}" sibTransId="{9826926D-4299-814E-A67B-17F7B0E9B865}"/>
    <dgm:cxn modelId="{67C9F2DF-053E-6C46-81AE-B6F80D493CDD}" srcId="{24BDA4D1-76E4-8841-9CE3-7239B7559E9D}" destId="{41E3404A-607D-DA49-9AF8-4533C426D78F}" srcOrd="3" destOrd="0" parTransId="{CEFADEE0-BBD5-A142-9D8E-06533E3918AA}" sibTransId="{A3573F66-28F8-794B-A214-5444CAFD7B81}"/>
    <dgm:cxn modelId="{A65DEB6B-4726-E54E-B638-CC4AAC661D7E}" type="presOf" srcId="{70482088-4593-DA48-8C79-432CCB188EF1}" destId="{6FFAB290-37C7-D547-95DD-2DA58C2800C0}" srcOrd="1" destOrd="0" presId="urn:microsoft.com/office/officeart/2005/8/layout/hList9"/>
    <dgm:cxn modelId="{17FB5D75-2209-8745-885A-877E4D018B1B}" type="presOf" srcId="{D3983596-7055-6D4C-92CD-5D2F5484DE2D}" destId="{6EE6ECEE-C0A3-E248-AC8A-DDE3C8DB837D}" srcOrd="0" destOrd="0" presId="urn:microsoft.com/office/officeart/2005/8/layout/hList9"/>
    <dgm:cxn modelId="{26CD56FF-77E1-594B-BF0C-2EAE59B34D76}" srcId="{24BDA4D1-76E4-8841-9CE3-7239B7559E9D}" destId="{3159FD6D-6110-0A40-9868-3D465F8F4F64}" srcOrd="2" destOrd="0" parTransId="{799B3C39-F6E5-6445-ABE4-E7023F4C0275}" sibTransId="{B34CE559-DBA5-0643-A786-C0E7250CACE4}"/>
    <dgm:cxn modelId="{53376E78-F214-1B44-95C0-DA1BFCACB6D1}" type="presOf" srcId="{D3983596-7055-6D4C-92CD-5D2F5484DE2D}" destId="{A656D648-6DE4-9542-895F-F14F9084FF93}" srcOrd="1" destOrd="0" presId="urn:microsoft.com/office/officeart/2005/8/layout/hList9"/>
    <dgm:cxn modelId="{751AF069-22F5-BA40-9BED-EC3C195CA7DB}" type="presOf" srcId="{628939D4-7DEA-6842-8969-AAE24DC1DF46}" destId="{18D08F89-B8F5-1A44-8F67-2DC04C83F7B4}" srcOrd="0" destOrd="0" presId="urn:microsoft.com/office/officeart/2005/8/layout/hList9"/>
    <dgm:cxn modelId="{90EF28B6-C2F3-A843-9B52-8639E3DCA333}" type="presOf" srcId="{24BDA4D1-76E4-8841-9CE3-7239B7559E9D}" destId="{CE983E4E-A521-CC49-8181-907004977DEF}" srcOrd="0" destOrd="0" presId="urn:microsoft.com/office/officeart/2005/8/layout/hList9"/>
    <dgm:cxn modelId="{F1493648-33D6-5C4F-9BC7-97144691596C}" srcId="{DED069EA-7E83-A148-AC13-9EB25D9AC8FA}" destId="{24BDA4D1-76E4-8841-9CE3-7239B7559E9D}" srcOrd="1" destOrd="0" parTransId="{A0DC78A6-D9D9-274A-B9F6-6255C9E56E6A}" sibTransId="{369CE09B-4340-AC41-B1F8-2FBA57F74602}"/>
    <dgm:cxn modelId="{25E603D0-2878-684A-A128-8FB74CCB8C1D}" type="presOf" srcId="{8E0763F5-79F0-4643-AA7D-9607DFF2787C}" destId="{8CF0F385-8198-A444-9074-80FB3CE48D9C}" srcOrd="1" destOrd="0" presId="urn:microsoft.com/office/officeart/2005/8/layout/hList9"/>
    <dgm:cxn modelId="{7A1715EF-C890-9443-AFEB-E2A417BE2879}" srcId="{24BDA4D1-76E4-8841-9CE3-7239B7559E9D}" destId="{70482088-4593-DA48-8C79-432CCB188EF1}" srcOrd="1" destOrd="0" parTransId="{D528992A-2797-8A47-9D1E-0768D447870B}" sibTransId="{245F8C1F-EB0B-2347-B999-1B197D3159D3}"/>
    <dgm:cxn modelId="{AB8AF848-BFDD-8E41-BB74-DE382C8EDE9F}" type="presOf" srcId="{9E0C3713-97E2-1041-80A9-CA328437E034}" destId="{147D004C-5A0D-1C4B-A1FD-6F2844AE82FD}" srcOrd="0" destOrd="0" presId="urn:microsoft.com/office/officeart/2005/8/layout/hList9"/>
    <dgm:cxn modelId="{DF663483-7391-9348-B9C0-9B8B951D7F2D}" type="presOf" srcId="{487E0FC6-BB83-F840-A326-4BC2613433C6}" destId="{D7BD2079-5486-6E4D-B459-61A84C0EB356}" srcOrd="1" destOrd="0" presId="urn:microsoft.com/office/officeart/2005/8/layout/hList9"/>
    <dgm:cxn modelId="{1A7F96AA-A586-B040-8BBF-3C45E498B9F5}" type="presOf" srcId="{DED069EA-7E83-A148-AC13-9EB25D9AC8FA}" destId="{4FD3FEDA-8214-4F4B-8296-D08149AF7195}" srcOrd="0" destOrd="0" presId="urn:microsoft.com/office/officeart/2005/8/layout/hList9"/>
    <dgm:cxn modelId="{0F6ED08E-3005-2946-845E-51C5A1266FAC}" type="presOf" srcId="{D1791FC9-F925-6A46-8EED-E6E7733F476C}" destId="{A19FD471-5040-A141-8BC8-D8F0D6A74397}" srcOrd="0" destOrd="0" presId="urn:microsoft.com/office/officeart/2005/8/layout/hList9"/>
    <dgm:cxn modelId="{6C8624E4-54CF-8C4F-B6B6-688760E47632}" type="presOf" srcId="{487E0FC6-BB83-F840-A326-4BC2613433C6}" destId="{26347332-7001-864A-9BF7-BE9F3C63B9CC}" srcOrd="0" destOrd="0" presId="urn:microsoft.com/office/officeart/2005/8/layout/hList9"/>
    <dgm:cxn modelId="{3112BCA2-B8D8-BE4A-B8E3-6B993CA3241D}" type="presOf" srcId="{41E3404A-607D-DA49-9AF8-4533C426D78F}" destId="{95400B7D-F437-6C4F-9536-8BC8FADB8603}" srcOrd="1" destOrd="0" presId="urn:microsoft.com/office/officeart/2005/8/layout/hList9"/>
    <dgm:cxn modelId="{7954018D-6530-134A-9F1D-A6BE382AF1E9}" srcId="{628939D4-7DEA-6842-8969-AAE24DC1DF46}" destId="{9E0C3713-97E2-1041-80A9-CA328437E034}" srcOrd="1" destOrd="0" parTransId="{7D57744E-2C04-9442-9583-B4F5FF177729}" sibTransId="{F25BD001-C977-D744-A2E7-DF3B482CB29A}"/>
    <dgm:cxn modelId="{7D27CDDA-1DD6-494C-B5EF-53BF72651F10}" type="presOf" srcId="{D1791FC9-F925-6A46-8EED-E6E7733F476C}" destId="{87369490-A2A0-384E-9C49-19BF625840FB}" srcOrd="1" destOrd="0" presId="urn:microsoft.com/office/officeart/2005/8/layout/hList9"/>
    <dgm:cxn modelId="{C863C107-AF80-A540-A187-490142D3E437}" type="presParOf" srcId="{4FD3FEDA-8214-4F4B-8296-D08149AF7195}" destId="{C07BAB88-CFD4-0847-83AA-4247DA8EA2B0}" srcOrd="0" destOrd="0" presId="urn:microsoft.com/office/officeart/2005/8/layout/hList9"/>
    <dgm:cxn modelId="{8307820F-4B77-A844-AF23-720C96B14DC8}" type="presParOf" srcId="{4FD3FEDA-8214-4F4B-8296-D08149AF7195}" destId="{385BB0A5-AD34-5243-B97E-7B566619D41C}" srcOrd="1" destOrd="0" presId="urn:microsoft.com/office/officeart/2005/8/layout/hList9"/>
    <dgm:cxn modelId="{3EF96206-FC75-454E-AE97-3794A45DEC5B}" type="presParOf" srcId="{385BB0A5-AD34-5243-B97E-7B566619D41C}" destId="{5EC6F5CB-D880-3C47-9882-1860D2437E18}" srcOrd="0" destOrd="0" presId="urn:microsoft.com/office/officeart/2005/8/layout/hList9"/>
    <dgm:cxn modelId="{43F6EE25-36E5-2247-839B-47DA15D1B886}" type="presParOf" srcId="{385BB0A5-AD34-5243-B97E-7B566619D41C}" destId="{809B9A05-C465-9B46-8738-2032FDFEDBA4}" srcOrd="1" destOrd="0" presId="urn:microsoft.com/office/officeart/2005/8/layout/hList9"/>
    <dgm:cxn modelId="{9C6E8519-6922-AD4F-9104-9AA95D42724E}" type="presParOf" srcId="{809B9A05-C465-9B46-8738-2032FDFEDBA4}" destId="{643AAD80-0DF3-E849-8ABD-791817871517}" srcOrd="0" destOrd="0" presId="urn:microsoft.com/office/officeart/2005/8/layout/hList9"/>
    <dgm:cxn modelId="{CFF94DCE-E207-B648-8DF0-94D651E9A190}" type="presParOf" srcId="{809B9A05-C465-9B46-8738-2032FDFEDBA4}" destId="{8CF0F385-8198-A444-9074-80FB3CE48D9C}" srcOrd="1" destOrd="0" presId="urn:microsoft.com/office/officeart/2005/8/layout/hList9"/>
    <dgm:cxn modelId="{C68910ED-BBC4-A84E-894F-E41AD4FC0621}" type="presParOf" srcId="{385BB0A5-AD34-5243-B97E-7B566619D41C}" destId="{2DD13632-4365-DB41-A2E3-65F4C29A5F4F}" srcOrd="2" destOrd="0" presId="urn:microsoft.com/office/officeart/2005/8/layout/hList9"/>
    <dgm:cxn modelId="{AFDE2D06-9C6F-FA45-B423-7DC6DC453FF0}" type="presParOf" srcId="{2DD13632-4365-DB41-A2E3-65F4C29A5F4F}" destId="{147D004C-5A0D-1C4B-A1FD-6F2844AE82FD}" srcOrd="0" destOrd="0" presId="urn:microsoft.com/office/officeart/2005/8/layout/hList9"/>
    <dgm:cxn modelId="{6DAD93AB-6DCD-E94D-8233-2201821ECC90}" type="presParOf" srcId="{2DD13632-4365-DB41-A2E3-65F4C29A5F4F}" destId="{F015DF07-B18D-B142-B8CB-2B096BA7931C}" srcOrd="1" destOrd="0" presId="urn:microsoft.com/office/officeart/2005/8/layout/hList9"/>
    <dgm:cxn modelId="{F330E94D-6468-6D43-A362-8DCC5C11CF60}" type="presParOf" srcId="{385BB0A5-AD34-5243-B97E-7B566619D41C}" destId="{56D61DEE-6C51-5346-8AC0-12375A1EF76A}" srcOrd="3" destOrd="0" presId="urn:microsoft.com/office/officeart/2005/8/layout/hList9"/>
    <dgm:cxn modelId="{36FE418E-DA02-114A-8180-770DE9886B84}" type="presParOf" srcId="{56D61DEE-6C51-5346-8AC0-12375A1EF76A}" destId="{A19FD471-5040-A141-8BC8-D8F0D6A74397}" srcOrd="0" destOrd="0" presId="urn:microsoft.com/office/officeart/2005/8/layout/hList9"/>
    <dgm:cxn modelId="{941DA2ED-A6F6-B646-94C3-10E6EDA6CA76}" type="presParOf" srcId="{56D61DEE-6C51-5346-8AC0-12375A1EF76A}" destId="{87369490-A2A0-384E-9C49-19BF625840FB}" srcOrd="1" destOrd="0" presId="urn:microsoft.com/office/officeart/2005/8/layout/hList9"/>
    <dgm:cxn modelId="{50A64972-3D5F-344B-94E6-871A2AEFD1BD}" type="presParOf" srcId="{385BB0A5-AD34-5243-B97E-7B566619D41C}" destId="{7FA8905A-5C82-D848-A555-84A811362227}" srcOrd="4" destOrd="0" presId="urn:microsoft.com/office/officeart/2005/8/layout/hList9"/>
    <dgm:cxn modelId="{9FFAC152-090F-1547-9A9A-57734747D4EA}" type="presParOf" srcId="{7FA8905A-5C82-D848-A555-84A811362227}" destId="{26347332-7001-864A-9BF7-BE9F3C63B9CC}" srcOrd="0" destOrd="0" presId="urn:microsoft.com/office/officeart/2005/8/layout/hList9"/>
    <dgm:cxn modelId="{19729AD6-B45A-8147-9773-9F4D2AA5C164}" type="presParOf" srcId="{7FA8905A-5C82-D848-A555-84A811362227}" destId="{D7BD2079-5486-6E4D-B459-61A84C0EB356}" srcOrd="1" destOrd="0" presId="urn:microsoft.com/office/officeart/2005/8/layout/hList9"/>
    <dgm:cxn modelId="{51EA75FA-A71A-B74F-AF3A-D1927BC79EB6}" type="presParOf" srcId="{4FD3FEDA-8214-4F4B-8296-D08149AF7195}" destId="{C8887E69-A4C7-FD4A-BF6D-B6EA791D1CE7}" srcOrd="2" destOrd="0" presId="urn:microsoft.com/office/officeart/2005/8/layout/hList9"/>
    <dgm:cxn modelId="{2E1FFEB1-9FFD-DF4E-8F9D-A447E6E8FD02}" type="presParOf" srcId="{4FD3FEDA-8214-4F4B-8296-D08149AF7195}" destId="{18D08F89-B8F5-1A44-8F67-2DC04C83F7B4}" srcOrd="3" destOrd="0" presId="urn:microsoft.com/office/officeart/2005/8/layout/hList9"/>
    <dgm:cxn modelId="{3B2A8281-7B4F-BD43-86C1-CF0EE3B147CB}" type="presParOf" srcId="{4FD3FEDA-8214-4F4B-8296-D08149AF7195}" destId="{A7445A47-E394-EA4F-A6E8-AFE0B0B5CBD4}" srcOrd="4" destOrd="0" presId="urn:microsoft.com/office/officeart/2005/8/layout/hList9"/>
    <dgm:cxn modelId="{B8BD23DB-6C4C-0549-A1AD-B8D611EBAF9C}" type="presParOf" srcId="{4FD3FEDA-8214-4F4B-8296-D08149AF7195}" destId="{7E16EFA4-8A7F-FA4E-931F-013F038AEC8E}" srcOrd="5" destOrd="0" presId="urn:microsoft.com/office/officeart/2005/8/layout/hList9"/>
    <dgm:cxn modelId="{48E0A524-75C8-4C40-8D30-136BAA52E09B}" type="presParOf" srcId="{4FD3FEDA-8214-4F4B-8296-D08149AF7195}" destId="{506CD27A-B256-6243-BDFB-5BDBDCEEE3A4}" srcOrd="6" destOrd="0" presId="urn:microsoft.com/office/officeart/2005/8/layout/hList9"/>
    <dgm:cxn modelId="{5DA10066-0F10-F247-B84D-B89901993003}" type="presParOf" srcId="{506CD27A-B256-6243-BDFB-5BDBDCEEE3A4}" destId="{8B232BA6-7312-5A45-B953-2AAA3BE5903F}" srcOrd="0" destOrd="0" presId="urn:microsoft.com/office/officeart/2005/8/layout/hList9"/>
    <dgm:cxn modelId="{C0A34F8E-B770-024E-B996-0C266E412E29}" type="presParOf" srcId="{506CD27A-B256-6243-BDFB-5BDBDCEEE3A4}" destId="{C4D86FBA-BD23-A34B-9AA2-4DAA18C87EF1}" srcOrd="1" destOrd="0" presId="urn:microsoft.com/office/officeart/2005/8/layout/hList9"/>
    <dgm:cxn modelId="{F85527A5-B2FB-3D45-98DB-AA2DBEA841E1}" type="presParOf" srcId="{C4D86FBA-BD23-A34B-9AA2-4DAA18C87EF1}" destId="{6EE6ECEE-C0A3-E248-AC8A-DDE3C8DB837D}" srcOrd="0" destOrd="0" presId="urn:microsoft.com/office/officeart/2005/8/layout/hList9"/>
    <dgm:cxn modelId="{057AAC9B-1D40-9E46-A288-F9AA1C6899F4}" type="presParOf" srcId="{C4D86FBA-BD23-A34B-9AA2-4DAA18C87EF1}" destId="{A656D648-6DE4-9542-895F-F14F9084FF93}" srcOrd="1" destOrd="0" presId="urn:microsoft.com/office/officeart/2005/8/layout/hList9"/>
    <dgm:cxn modelId="{87CF737E-EDAC-2045-B71A-C215253A2A66}" type="presParOf" srcId="{506CD27A-B256-6243-BDFB-5BDBDCEEE3A4}" destId="{BF527459-F1CD-0E42-A249-D661CDFB274D}" srcOrd="2" destOrd="0" presId="urn:microsoft.com/office/officeart/2005/8/layout/hList9"/>
    <dgm:cxn modelId="{55BC9936-2255-4E43-A925-ECA3917E20E8}" type="presParOf" srcId="{BF527459-F1CD-0E42-A249-D661CDFB274D}" destId="{7F34BBAA-4E8B-BC48-8E2A-684CA03FF3DE}" srcOrd="0" destOrd="0" presId="urn:microsoft.com/office/officeart/2005/8/layout/hList9"/>
    <dgm:cxn modelId="{C02D8D0A-A5BE-1A41-BEE9-26E00B2B8038}" type="presParOf" srcId="{BF527459-F1CD-0E42-A249-D661CDFB274D}" destId="{6FFAB290-37C7-D547-95DD-2DA58C2800C0}" srcOrd="1" destOrd="0" presId="urn:microsoft.com/office/officeart/2005/8/layout/hList9"/>
    <dgm:cxn modelId="{913ADA15-BD9D-B441-AE7F-6BC9928B4ED9}" type="presParOf" srcId="{506CD27A-B256-6243-BDFB-5BDBDCEEE3A4}" destId="{55850688-7A52-754D-A517-D24AC1352896}" srcOrd="3" destOrd="0" presId="urn:microsoft.com/office/officeart/2005/8/layout/hList9"/>
    <dgm:cxn modelId="{9CBF85BC-FDC3-104B-91D0-F65C26728D07}" type="presParOf" srcId="{55850688-7A52-754D-A517-D24AC1352896}" destId="{7142C862-0BE9-D142-8363-75A40AA0CDE0}" srcOrd="0" destOrd="0" presId="urn:microsoft.com/office/officeart/2005/8/layout/hList9"/>
    <dgm:cxn modelId="{9540CBCF-DEE2-6F46-8932-FCD1E478A056}" type="presParOf" srcId="{55850688-7A52-754D-A517-D24AC1352896}" destId="{CFA4A741-5F7D-CC4E-ACE1-773709190B0D}" srcOrd="1" destOrd="0" presId="urn:microsoft.com/office/officeart/2005/8/layout/hList9"/>
    <dgm:cxn modelId="{077C0C4E-6B33-DA43-9A28-0A8EC18CE110}" type="presParOf" srcId="{506CD27A-B256-6243-BDFB-5BDBDCEEE3A4}" destId="{138693B4-52D5-0345-921F-D4E5F85CC3A2}" srcOrd="4" destOrd="0" presId="urn:microsoft.com/office/officeart/2005/8/layout/hList9"/>
    <dgm:cxn modelId="{1D1D6046-CB37-AF4E-835F-58B51ED7D027}" type="presParOf" srcId="{138693B4-52D5-0345-921F-D4E5F85CC3A2}" destId="{05C968F3-D21F-E34E-83C5-EFEF3F64052A}" srcOrd="0" destOrd="0" presId="urn:microsoft.com/office/officeart/2005/8/layout/hList9"/>
    <dgm:cxn modelId="{CD4D0E5B-E1D1-EA42-A934-78FBA9569EEE}" type="presParOf" srcId="{138693B4-52D5-0345-921F-D4E5F85CC3A2}" destId="{95400B7D-F437-6C4F-9536-8BC8FADB8603}" srcOrd="1" destOrd="0" presId="urn:microsoft.com/office/officeart/2005/8/layout/hList9"/>
    <dgm:cxn modelId="{3945D7B7-732E-C64B-95FB-4DACAD049387}" type="presParOf" srcId="{4FD3FEDA-8214-4F4B-8296-D08149AF7195}" destId="{9E070EAB-0224-A74F-B133-D19AC359DE40}" srcOrd="7" destOrd="0" presId="urn:microsoft.com/office/officeart/2005/8/layout/hList9"/>
    <dgm:cxn modelId="{133826F7-E810-2B4B-BD69-CBE3AA461A69}" type="presParOf" srcId="{4FD3FEDA-8214-4F4B-8296-D08149AF7195}" destId="{CE983E4E-A521-CC49-8181-907004977DEF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D4296B6-B473-D149-B665-C136477F06E9}" type="doc">
      <dgm:prSet loTypeId="urn:microsoft.com/office/officeart/2005/8/layout/hProcess6" loCatId="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A1AD9DF-39B3-044F-9437-D45084ACC446}">
      <dgm:prSet phldrT="[Text]" custT="1"/>
      <dgm:spPr/>
      <dgm:t>
        <a:bodyPr/>
        <a:lstStyle/>
        <a:p>
          <a:r>
            <a:rPr lang="en-US" sz="1600" dirty="0" smtClean="0"/>
            <a:t>Image Processing</a:t>
          </a:r>
          <a:endParaRPr lang="en-US" sz="1600" dirty="0"/>
        </a:p>
      </dgm:t>
    </dgm:pt>
    <dgm:pt modelId="{806C3672-C746-D040-B3B1-4077991B7ACC}" type="parTrans" cxnId="{DE78DD49-A898-9943-AAAF-0BFF7AF1FD77}">
      <dgm:prSet/>
      <dgm:spPr/>
      <dgm:t>
        <a:bodyPr/>
        <a:lstStyle/>
        <a:p>
          <a:endParaRPr lang="en-US"/>
        </a:p>
      </dgm:t>
    </dgm:pt>
    <dgm:pt modelId="{4770AC9A-77A3-4146-BCF0-AB17817AC087}" type="sibTrans" cxnId="{DE78DD49-A898-9943-AAAF-0BFF7AF1FD77}">
      <dgm:prSet/>
      <dgm:spPr/>
      <dgm:t>
        <a:bodyPr/>
        <a:lstStyle/>
        <a:p>
          <a:endParaRPr lang="en-US"/>
        </a:p>
      </dgm:t>
    </dgm:pt>
    <dgm:pt modelId="{4804147F-FE46-DD47-ACFF-38F30BF5975C}">
      <dgm:prSet phldrT="[Text]" custT="1"/>
      <dgm:spPr>
        <a:solidFill>
          <a:schemeClr val="bg1">
            <a:lumMod val="85000"/>
          </a:schemeClr>
        </a:solidFill>
        <a:scene3d>
          <a:camera prst="orthographicFront"/>
          <a:lightRig rig="flat" dir="t"/>
        </a:scene3d>
        <a:sp3d>
          <a:bevelT/>
        </a:sp3d>
      </dgm:spPr>
      <dgm:t>
        <a:bodyPr/>
        <a:lstStyle/>
        <a:p>
          <a:r>
            <a:rPr lang="en-US" sz="1600" dirty="0" err="1" smtClean="0"/>
            <a:t>FastQ</a:t>
          </a:r>
          <a:endParaRPr lang="en-US" sz="1600" dirty="0"/>
        </a:p>
      </dgm:t>
    </dgm:pt>
    <dgm:pt modelId="{59FA1460-F94B-FA4E-B0AA-4783601AC3D3}" type="parTrans" cxnId="{CE1EB326-0A8C-2F4A-BEC3-FACC841D07EF}">
      <dgm:prSet/>
      <dgm:spPr/>
      <dgm:t>
        <a:bodyPr/>
        <a:lstStyle/>
        <a:p>
          <a:endParaRPr lang="en-US"/>
        </a:p>
      </dgm:t>
    </dgm:pt>
    <dgm:pt modelId="{B686635D-DCC2-474C-9C05-290A62E00C95}" type="sibTrans" cxnId="{CE1EB326-0A8C-2F4A-BEC3-FACC841D07EF}">
      <dgm:prSet/>
      <dgm:spPr/>
      <dgm:t>
        <a:bodyPr/>
        <a:lstStyle/>
        <a:p>
          <a:endParaRPr lang="en-US"/>
        </a:p>
      </dgm:t>
    </dgm:pt>
    <dgm:pt modelId="{96F0418B-15A9-2D41-B126-2534D27137BA}">
      <dgm:prSet phldrT="[Text]" custT="1"/>
      <dgm:spPr/>
      <dgm:t>
        <a:bodyPr/>
        <a:lstStyle/>
        <a:p>
          <a:r>
            <a:rPr lang="en-US" sz="1600" dirty="0" smtClean="0"/>
            <a:t>File Splitting</a:t>
          </a:r>
          <a:endParaRPr lang="en-US" sz="1600" dirty="0"/>
        </a:p>
      </dgm:t>
    </dgm:pt>
    <dgm:pt modelId="{10D34D2B-67C2-B940-AE45-0B2B8D713383}" type="parTrans" cxnId="{72F23EAB-69F7-1748-9D0E-A85F64E8B984}">
      <dgm:prSet/>
      <dgm:spPr/>
      <dgm:t>
        <a:bodyPr/>
        <a:lstStyle/>
        <a:p>
          <a:endParaRPr lang="en-US"/>
        </a:p>
      </dgm:t>
    </dgm:pt>
    <dgm:pt modelId="{6AAF8385-9CB2-584E-9D83-1CF174B3C31B}" type="sibTrans" cxnId="{72F23EAB-69F7-1748-9D0E-A85F64E8B984}">
      <dgm:prSet/>
      <dgm:spPr/>
      <dgm:t>
        <a:bodyPr/>
        <a:lstStyle/>
        <a:p>
          <a:endParaRPr lang="en-US"/>
        </a:p>
      </dgm:t>
    </dgm:pt>
    <dgm:pt modelId="{9645494A-3694-7C49-9AEF-F13D4D62CC9E}">
      <dgm:prSet phldrT="[Text]" custT="1"/>
      <dgm:spPr>
        <a:solidFill>
          <a:schemeClr val="bg1">
            <a:lumMod val="85000"/>
          </a:schemeClr>
        </a:solidFill>
        <a:scene3d>
          <a:camera prst="orthographicFront"/>
          <a:lightRig rig="flat" dir="t"/>
        </a:scene3d>
        <a:sp3d>
          <a:bevelT/>
        </a:sp3d>
      </dgm:spPr>
      <dgm:t>
        <a:bodyPr/>
        <a:lstStyle/>
        <a:p>
          <a:r>
            <a:rPr lang="en-US" sz="1600" dirty="0" err="1" smtClean="0"/>
            <a:t>FastQ</a:t>
          </a:r>
          <a:endParaRPr lang="en-US" sz="1600" dirty="0"/>
        </a:p>
      </dgm:t>
    </dgm:pt>
    <dgm:pt modelId="{6420AA67-7BD6-934C-AAF8-671001561656}" type="parTrans" cxnId="{42A0C467-723F-B84B-9943-D8EE439D5514}">
      <dgm:prSet/>
      <dgm:spPr/>
      <dgm:t>
        <a:bodyPr/>
        <a:lstStyle/>
        <a:p>
          <a:endParaRPr lang="en-US"/>
        </a:p>
      </dgm:t>
    </dgm:pt>
    <dgm:pt modelId="{E8476B03-E730-AE41-9E16-700B62B9B764}" type="sibTrans" cxnId="{42A0C467-723F-B84B-9943-D8EE439D5514}">
      <dgm:prSet/>
      <dgm:spPr/>
      <dgm:t>
        <a:bodyPr/>
        <a:lstStyle/>
        <a:p>
          <a:endParaRPr lang="en-US"/>
        </a:p>
      </dgm:t>
    </dgm:pt>
    <dgm:pt modelId="{28D727D3-35F1-FB45-8263-D54616E3FB61}" type="pres">
      <dgm:prSet presAssocID="{0D4296B6-B473-D149-B665-C136477F06E9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0F879A1-BB7E-E445-A633-480DA27DEDF4}" type="pres">
      <dgm:prSet presAssocID="{8A1AD9DF-39B3-044F-9437-D45084ACC446}" presName="compNode" presStyleCnt="0"/>
      <dgm:spPr/>
    </dgm:pt>
    <dgm:pt modelId="{336AACE8-61B5-5A46-B663-2BBD5EE200CC}" type="pres">
      <dgm:prSet presAssocID="{8A1AD9DF-39B3-044F-9437-D45084ACC446}" presName="noGeometry" presStyleCnt="0"/>
      <dgm:spPr/>
    </dgm:pt>
    <dgm:pt modelId="{512BD5D6-0EFE-504E-8151-300A69C99B2A}" type="pres">
      <dgm:prSet presAssocID="{8A1AD9DF-39B3-044F-9437-D45084ACC446}" presName="childTextVisible" presStyleLbl="bgAccFollowNode1" presStyleIdx="0" presStyleCnt="2" custScaleX="84557" custScaleY="83474" custLinFactNeighborX="169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6AF844-5D86-7345-A994-6EBA4976F33F}" type="pres">
      <dgm:prSet presAssocID="{8A1AD9DF-39B3-044F-9437-D45084ACC446}" presName="childTextHidden" presStyleLbl="bgAccFollowNode1" presStyleIdx="0" presStyleCnt="2"/>
      <dgm:spPr/>
      <dgm:t>
        <a:bodyPr/>
        <a:lstStyle/>
        <a:p>
          <a:endParaRPr lang="en-US"/>
        </a:p>
      </dgm:t>
    </dgm:pt>
    <dgm:pt modelId="{FFA69B9E-8980-0244-80EA-6965BF225E5D}" type="pres">
      <dgm:prSet presAssocID="{8A1AD9DF-39B3-044F-9437-D45084ACC446}" presName="parentText" presStyleLbl="node1" presStyleIdx="0" presStyleCnt="2" custScaleX="197868" custScaleY="161472" custLinFactNeighborX="-159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399649-10A3-3A4A-86D3-A6D19C99C5ED}" type="pres">
      <dgm:prSet presAssocID="{8A1AD9DF-39B3-044F-9437-D45084ACC446}" presName="aSpace" presStyleCnt="0"/>
      <dgm:spPr/>
    </dgm:pt>
    <dgm:pt modelId="{37A3FFAB-56C0-8C47-821C-7A9C949937AD}" type="pres">
      <dgm:prSet presAssocID="{96F0418B-15A9-2D41-B126-2534D27137BA}" presName="compNode" presStyleCnt="0"/>
      <dgm:spPr/>
    </dgm:pt>
    <dgm:pt modelId="{64543FD8-2924-3A4C-AA8A-6C6F217B3E17}" type="pres">
      <dgm:prSet presAssocID="{96F0418B-15A9-2D41-B126-2534D27137BA}" presName="noGeometry" presStyleCnt="0"/>
      <dgm:spPr/>
    </dgm:pt>
    <dgm:pt modelId="{A5F30764-551C-9449-BB1E-D2376650174B}" type="pres">
      <dgm:prSet presAssocID="{96F0418B-15A9-2D41-B126-2534D27137BA}" presName="childTextVisible" presStyleLbl="bgAccFollowNode1" presStyleIdx="1" presStyleCnt="2" custScaleX="72435" custScaleY="81356" custLinFactNeighborX="-5368" custLinFactNeighborY="34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2C9EAD-D601-6840-9A4C-AE2771E3D23F}" type="pres">
      <dgm:prSet presAssocID="{96F0418B-15A9-2D41-B126-2534D27137BA}" presName="childTextHidden" presStyleLbl="bgAccFollowNode1" presStyleIdx="1" presStyleCnt="2"/>
      <dgm:spPr/>
      <dgm:t>
        <a:bodyPr/>
        <a:lstStyle/>
        <a:p>
          <a:endParaRPr lang="en-US"/>
        </a:p>
      </dgm:t>
    </dgm:pt>
    <dgm:pt modelId="{9B41B73F-40FD-4B49-BFFE-27841C561332}" type="pres">
      <dgm:prSet presAssocID="{96F0418B-15A9-2D41-B126-2534D27137BA}" presName="parentText" presStyleLbl="node1" presStyleIdx="1" presStyleCnt="2" custScaleX="187264" custScaleY="148561" custLinFactNeighborX="-42650" custLinFactNeighborY="-147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E1EB326-0A8C-2F4A-BEC3-FACC841D07EF}" srcId="{8A1AD9DF-39B3-044F-9437-D45084ACC446}" destId="{4804147F-FE46-DD47-ACFF-38F30BF5975C}" srcOrd="0" destOrd="0" parTransId="{59FA1460-F94B-FA4E-B0AA-4783601AC3D3}" sibTransId="{B686635D-DCC2-474C-9C05-290A62E00C95}"/>
    <dgm:cxn modelId="{53D4D5CA-F2DB-6248-943B-17A399D9E30C}" type="presOf" srcId="{4804147F-FE46-DD47-ACFF-38F30BF5975C}" destId="{512BD5D6-0EFE-504E-8151-300A69C99B2A}" srcOrd="0" destOrd="0" presId="urn:microsoft.com/office/officeart/2005/8/layout/hProcess6"/>
    <dgm:cxn modelId="{4E9B8FFC-8042-6D42-9B1D-2DD09CDA6770}" type="presOf" srcId="{9645494A-3694-7C49-9AEF-F13D4D62CC9E}" destId="{A5F30764-551C-9449-BB1E-D2376650174B}" srcOrd="0" destOrd="0" presId="urn:microsoft.com/office/officeart/2005/8/layout/hProcess6"/>
    <dgm:cxn modelId="{AB643E44-5D56-CE4C-8722-550EE1443E31}" type="presOf" srcId="{8A1AD9DF-39B3-044F-9437-D45084ACC446}" destId="{FFA69B9E-8980-0244-80EA-6965BF225E5D}" srcOrd="0" destOrd="0" presId="urn:microsoft.com/office/officeart/2005/8/layout/hProcess6"/>
    <dgm:cxn modelId="{2E49CEC7-4985-0E44-92B1-3D4FDAC50F1C}" type="presOf" srcId="{4804147F-FE46-DD47-ACFF-38F30BF5975C}" destId="{3B6AF844-5D86-7345-A994-6EBA4976F33F}" srcOrd="1" destOrd="0" presId="urn:microsoft.com/office/officeart/2005/8/layout/hProcess6"/>
    <dgm:cxn modelId="{DE78DD49-A898-9943-AAAF-0BFF7AF1FD77}" srcId="{0D4296B6-B473-D149-B665-C136477F06E9}" destId="{8A1AD9DF-39B3-044F-9437-D45084ACC446}" srcOrd="0" destOrd="0" parTransId="{806C3672-C746-D040-B3B1-4077991B7ACC}" sibTransId="{4770AC9A-77A3-4146-BCF0-AB17817AC087}"/>
    <dgm:cxn modelId="{72F23EAB-69F7-1748-9D0E-A85F64E8B984}" srcId="{0D4296B6-B473-D149-B665-C136477F06E9}" destId="{96F0418B-15A9-2D41-B126-2534D27137BA}" srcOrd="1" destOrd="0" parTransId="{10D34D2B-67C2-B940-AE45-0B2B8D713383}" sibTransId="{6AAF8385-9CB2-584E-9D83-1CF174B3C31B}"/>
    <dgm:cxn modelId="{79E47053-1A61-8847-896F-1718ED4605A9}" type="presOf" srcId="{9645494A-3694-7C49-9AEF-F13D4D62CC9E}" destId="{D82C9EAD-D601-6840-9A4C-AE2771E3D23F}" srcOrd="1" destOrd="0" presId="urn:microsoft.com/office/officeart/2005/8/layout/hProcess6"/>
    <dgm:cxn modelId="{8C86C912-1740-EB4C-9C94-ADC05652483F}" type="presOf" srcId="{96F0418B-15A9-2D41-B126-2534D27137BA}" destId="{9B41B73F-40FD-4B49-BFFE-27841C561332}" srcOrd="0" destOrd="0" presId="urn:microsoft.com/office/officeart/2005/8/layout/hProcess6"/>
    <dgm:cxn modelId="{42A0C467-723F-B84B-9943-D8EE439D5514}" srcId="{96F0418B-15A9-2D41-B126-2534D27137BA}" destId="{9645494A-3694-7C49-9AEF-F13D4D62CC9E}" srcOrd="0" destOrd="0" parTransId="{6420AA67-7BD6-934C-AAF8-671001561656}" sibTransId="{E8476B03-E730-AE41-9E16-700B62B9B764}"/>
    <dgm:cxn modelId="{B65B5D9C-E158-9B40-9D05-D029D7CFA33C}" type="presOf" srcId="{0D4296B6-B473-D149-B665-C136477F06E9}" destId="{28D727D3-35F1-FB45-8263-D54616E3FB61}" srcOrd="0" destOrd="0" presId="urn:microsoft.com/office/officeart/2005/8/layout/hProcess6"/>
    <dgm:cxn modelId="{6D7D35A4-F5FB-8042-9E4C-8CEBED996EC1}" type="presParOf" srcId="{28D727D3-35F1-FB45-8263-D54616E3FB61}" destId="{A0F879A1-BB7E-E445-A633-480DA27DEDF4}" srcOrd="0" destOrd="0" presId="urn:microsoft.com/office/officeart/2005/8/layout/hProcess6"/>
    <dgm:cxn modelId="{A7DCAD86-8D7C-1E4E-9DA3-A9D7027B75E7}" type="presParOf" srcId="{A0F879A1-BB7E-E445-A633-480DA27DEDF4}" destId="{336AACE8-61B5-5A46-B663-2BBD5EE200CC}" srcOrd="0" destOrd="0" presId="urn:microsoft.com/office/officeart/2005/8/layout/hProcess6"/>
    <dgm:cxn modelId="{664A3F33-7103-EF47-B447-8C3FA72EE9B1}" type="presParOf" srcId="{A0F879A1-BB7E-E445-A633-480DA27DEDF4}" destId="{512BD5D6-0EFE-504E-8151-300A69C99B2A}" srcOrd="1" destOrd="0" presId="urn:microsoft.com/office/officeart/2005/8/layout/hProcess6"/>
    <dgm:cxn modelId="{8ADB80F9-A260-1D43-B28E-F08C0ABBBD57}" type="presParOf" srcId="{A0F879A1-BB7E-E445-A633-480DA27DEDF4}" destId="{3B6AF844-5D86-7345-A994-6EBA4976F33F}" srcOrd="2" destOrd="0" presId="urn:microsoft.com/office/officeart/2005/8/layout/hProcess6"/>
    <dgm:cxn modelId="{C4271FC6-965C-124B-99B5-7C54272B1B85}" type="presParOf" srcId="{A0F879A1-BB7E-E445-A633-480DA27DEDF4}" destId="{FFA69B9E-8980-0244-80EA-6965BF225E5D}" srcOrd="3" destOrd="0" presId="urn:microsoft.com/office/officeart/2005/8/layout/hProcess6"/>
    <dgm:cxn modelId="{E26214E3-FB28-BD4C-BA01-3954D0DA976A}" type="presParOf" srcId="{28D727D3-35F1-FB45-8263-D54616E3FB61}" destId="{05399649-10A3-3A4A-86D3-A6D19C99C5ED}" srcOrd="1" destOrd="0" presId="urn:microsoft.com/office/officeart/2005/8/layout/hProcess6"/>
    <dgm:cxn modelId="{FDBA9A8A-35DB-4D4C-BDC2-99D4EA253C33}" type="presParOf" srcId="{28D727D3-35F1-FB45-8263-D54616E3FB61}" destId="{37A3FFAB-56C0-8C47-821C-7A9C949937AD}" srcOrd="2" destOrd="0" presId="urn:microsoft.com/office/officeart/2005/8/layout/hProcess6"/>
    <dgm:cxn modelId="{C2CD12C9-D5E4-0A4B-891F-C2A94D92E63B}" type="presParOf" srcId="{37A3FFAB-56C0-8C47-821C-7A9C949937AD}" destId="{64543FD8-2924-3A4C-AA8A-6C6F217B3E17}" srcOrd="0" destOrd="0" presId="urn:microsoft.com/office/officeart/2005/8/layout/hProcess6"/>
    <dgm:cxn modelId="{6E11DDC2-C2B4-2F42-92F7-F454DBCD7C30}" type="presParOf" srcId="{37A3FFAB-56C0-8C47-821C-7A9C949937AD}" destId="{A5F30764-551C-9449-BB1E-D2376650174B}" srcOrd="1" destOrd="0" presId="urn:microsoft.com/office/officeart/2005/8/layout/hProcess6"/>
    <dgm:cxn modelId="{6F60D994-A145-4D43-BAF2-1F7E4D90A176}" type="presParOf" srcId="{37A3FFAB-56C0-8C47-821C-7A9C949937AD}" destId="{D82C9EAD-D601-6840-9A4C-AE2771E3D23F}" srcOrd="2" destOrd="0" presId="urn:microsoft.com/office/officeart/2005/8/layout/hProcess6"/>
    <dgm:cxn modelId="{55EF08E5-D177-0043-8FD9-A110B77B2EA3}" type="presParOf" srcId="{37A3FFAB-56C0-8C47-821C-7A9C949937AD}" destId="{9B41B73F-40FD-4B49-BFFE-27841C561332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FF8C198-9B70-4940-8C27-E875F8C59434}" type="doc">
      <dgm:prSet loTypeId="urn:microsoft.com/office/officeart/2005/8/layout/vList5" loCatId="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B3C66DB6-FD5A-B340-B055-C7A24908FDAF}">
      <dgm:prSet phldrT="[Text]" custT="1"/>
      <dgm:spPr/>
      <dgm:t>
        <a:bodyPr/>
        <a:lstStyle/>
        <a:p>
          <a:r>
            <a:rPr lang="en-US" sz="2400" dirty="0" smtClean="0"/>
            <a:t>Align</a:t>
          </a:r>
          <a:endParaRPr lang="en-US" sz="2400" dirty="0"/>
        </a:p>
      </dgm:t>
    </dgm:pt>
    <dgm:pt modelId="{021D0EFB-F848-0D4C-9D1F-A65A4B20D6D1}" type="parTrans" cxnId="{67C97BD6-B39F-1243-A477-A6018533DFBE}">
      <dgm:prSet/>
      <dgm:spPr/>
      <dgm:t>
        <a:bodyPr/>
        <a:lstStyle/>
        <a:p>
          <a:endParaRPr lang="en-US"/>
        </a:p>
      </dgm:t>
    </dgm:pt>
    <dgm:pt modelId="{C2C9961E-63C3-2548-8864-F4EF29987525}" type="sibTrans" cxnId="{67C97BD6-B39F-1243-A477-A6018533DFBE}">
      <dgm:prSet/>
      <dgm:spPr/>
      <dgm:t>
        <a:bodyPr/>
        <a:lstStyle/>
        <a:p>
          <a:endParaRPr lang="en-US"/>
        </a:p>
      </dgm:t>
    </dgm:pt>
    <dgm:pt modelId="{F00CAAD6-0629-124C-BDAF-2A2E3168C236}">
      <dgm:prSet phldrT="[Text]" custT="1"/>
      <dgm:spPr/>
      <dgm:t>
        <a:bodyPr/>
        <a:lstStyle/>
        <a:p>
          <a:r>
            <a:rPr lang="en-US" sz="2400" dirty="0" smtClean="0"/>
            <a:t>Recalibrate</a:t>
          </a:r>
          <a:endParaRPr lang="en-US" sz="2400" dirty="0"/>
        </a:p>
      </dgm:t>
    </dgm:pt>
    <dgm:pt modelId="{494C0AC6-507D-6F46-9091-83C9D0759799}" type="parTrans" cxnId="{342C69CF-F6D3-824C-B35E-6CBC7F937576}">
      <dgm:prSet/>
      <dgm:spPr/>
      <dgm:t>
        <a:bodyPr/>
        <a:lstStyle/>
        <a:p>
          <a:endParaRPr lang="en-US"/>
        </a:p>
      </dgm:t>
    </dgm:pt>
    <dgm:pt modelId="{CA683F0A-ECF1-5F45-9323-1A000BF5D5BF}" type="sibTrans" cxnId="{342C69CF-F6D3-824C-B35E-6CBC7F937576}">
      <dgm:prSet/>
      <dgm:spPr/>
      <dgm:t>
        <a:bodyPr/>
        <a:lstStyle/>
        <a:p>
          <a:endParaRPr lang="en-US"/>
        </a:p>
      </dgm:t>
    </dgm:pt>
    <dgm:pt modelId="{B3FEDADD-3F17-2748-8736-6C33951C79D2}">
      <dgm:prSet phldrT="[Text]" custT="1"/>
      <dgm:spPr/>
      <dgm:t>
        <a:bodyPr/>
        <a:lstStyle/>
        <a:p>
          <a:r>
            <a:rPr lang="en-US" sz="2400" dirty="0" smtClean="0"/>
            <a:t>SNP </a:t>
          </a:r>
          <a:r>
            <a:rPr lang="en-US" sz="2400" dirty="0" err="1" smtClean="0"/>
            <a:t>Indel</a:t>
          </a:r>
          <a:endParaRPr lang="en-US" sz="2400" dirty="0"/>
        </a:p>
      </dgm:t>
    </dgm:pt>
    <dgm:pt modelId="{5D57EE46-F751-8D46-BC97-AE1B9ED6474A}" type="parTrans" cxnId="{64D671E6-8A31-8A47-B720-08AB86B859B1}">
      <dgm:prSet/>
      <dgm:spPr/>
      <dgm:t>
        <a:bodyPr/>
        <a:lstStyle/>
        <a:p>
          <a:endParaRPr lang="en-US"/>
        </a:p>
      </dgm:t>
    </dgm:pt>
    <dgm:pt modelId="{BB0693D5-0A63-A544-AE9C-9E64CE12D673}" type="sibTrans" cxnId="{64D671E6-8A31-8A47-B720-08AB86B859B1}">
      <dgm:prSet/>
      <dgm:spPr/>
      <dgm:t>
        <a:bodyPr/>
        <a:lstStyle/>
        <a:p>
          <a:endParaRPr lang="en-US"/>
        </a:p>
      </dgm:t>
    </dgm:pt>
    <dgm:pt modelId="{CE6CC8EC-7D87-AE46-9097-88A1DCAE662B}">
      <dgm:prSet phldrT="[Text]" custT="1"/>
      <dgm:spPr/>
      <dgm:t>
        <a:bodyPr/>
        <a:lstStyle/>
        <a:p>
          <a:r>
            <a:rPr lang="en-US" sz="2400" dirty="0" smtClean="0"/>
            <a:t>Annotate</a:t>
          </a:r>
          <a:endParaRPr lang="en-US" sz="2400" dirty="0"/>
        </a:p>
      </dgm:t>
    </dgm:pt>
    <dgm:pt modelId="{0A650A56-3778-A749-8C97-50D346D06DB3}" type="parTrans" cxnId="{B8954EFE-70F1-E74D-8B2E-D49E795E663D}">
      <dgm:prSet/>
      <dgm:spPr/>
      <dgm:t>
        <a:bodyPr/>
        <a:lstStyle/>
        <a:p>
          <a:endParaRPr lang="en-US"/>
        </a:p>
      </dgm:t>
    </dgm:pt>
    <dgm:pt modelId="{85970070-ACEE-4949-AA76-9B2A0E3EC21A}" type="sibTrans" cxnId="{B8954EFE-70F1-E74D-8B2E-D49E795E663D}">
      <dgm:prSet/>
      <dgm:spPr/>
      <dgm:t>
        <a:bodyPr/>
        <a:lstStyle/>
        <a:p>
          <a:endParaRPr lang="en-US"/>
        </a:p>
      </dgm:t>
    </dgm:pt>
    <dgm:pt modelId="{B5B9D871-F9F8-AB48-9A60-D80AF1836BFD}">
      <dgm:prSet phldrT="[Text]" custT="1"/>
      <dgm:spPr/>
      <dgm:t>
        <a:bodyPr/>
        <a:lstStyle/>
        <a:p>
          <a:pPr>
            <a:lnSpc>
              <a:spcPct val="80000"/>
            </a:lnSpc>
          </a:pPr>
          <a:r>
            <a:rPr lang="en-US" sz="1600" dirty="0" err="1" smtClean="0"/>
            <a:t>Annovar</a:t>
          </a:r>
          <a:r>
            <a:rPr lang="en-US" sz="1600" dirty="0" smtClean="0"/>
            <a:t>, VAAST, </a:t>
          </a:r>
          <a:r>
            <a:rPr lang="en-US" sz="1600" dirty="0" err="1" smtClean="0"/>
            <a:t>Varscan</a:t>
          </a:r>
          <a:endParaRPr lang="en-US" sz="1600" dirty="0"/>
        </a:p>
      </dgm:t>
    </dgm:pt>
    <dgm:pt modelId="{6ECAC94D-2A63-044A-9C4D-44CCF89ED3AC}" type="parTrans" cxnId="{CC73E312-1DB7-B246-B31F-70ECD41F0585}">
      <dgm:prSet/>
      <dgm:spPr/>
      <dgm:t>
        <a:bodyPr/>
        <a:lstStyle/>
        <a:p>
          <a:endParaRPr lang="en-US"/>
        </a:p>
      </dgm:t>
    </dgm:pt>
    <dgm:pt modelId="{CB39C937-B027-6B4B-83BA-67C54897D7C6}" type="sibTrans" cxnId="{CC73E312-1DB7-B246-B31F-70ECD41F0585}">
      <dgm:prSet/>
      <dgm:spPr/>
      <dgm:t>
        <a:bodyPr/>
        <a:lstStyle/>
        <a:p>
          <a:endParaRPr lang="en-US"/>
        </a:p>
      </dgm:t>
    </dgm:pt>
    <dgm:pt modelId="{CCA89861-0905-E34F-BB85-A6D08F0754B5}">
      <dgm:prSet phldrT="[Text]" custT="1"/>
      <dgm:spPr/>
      <dgm:t>
        <a:bodyPr/>
        <a:lstStyle/>
        <a:p>
          <a:r>
            <a:rPr lang="en-US" sz="1600" dirty="0" smtClean="0"/>
            <a:t>GATK</a:t>
          </a:r>
          <a:endParaRPr lang="en-US" sz="1600" dirty="0"/>
        </a:p>
      </dgm:t>
    </dgm:pt>
    <dgm:pt modelId="{D2FF045F-A7E1-704B-895B-DF8BBB0D68A3}" type="parTrans" cxnId="{EDF3ADF0-4B7A-0940-B8C4-D3BD2C56B4BB}">
      <dgm:prSet/>
      <dgm:spPr/>
      <dgm:t>
        <a:bodyPr/>
        <a:lstStyle/>
        <a:p>
          <a:endParaRPr lang="en-US"/>
        </a:p>
      </dgm:t>
    </dgm:pt>
    <dgm:pt modelId="{894AF974-23A4-8D47-BC35-71C192F244E9}" type="sibTrans" cxnId="{EDF3ADF0-4B7A-0940-B8C4-D3BD2C56B4BB}">
      <dgm:prSet/>
      <dgm:spPr/>
      <dgm:t>
        <a:bodyPr/>
        <a:lstStyle/>
        <a:p>
          <a:endParaRPr lang="en-US"/>
        </a:p>
      </dgm:t>
    </dgm:pt>
    <dgm:pt modelId="{924A69DD-0933-154E-9A5B-61067243E5E5}">
      <dgm:prSet phldrT="[Text]" custT="1"/>
      <dgm:spPr/>
      <dgm:t>
        <a:bodyPr/>
        <a:lstStyle/>
        <a:p>
          <a:r>
            <a:rPr lang="en-US" sz="1600" dirty="0" err="1" smtClean="0"/>
            <a:t>Novalign</a:t>
          </a:r>
          <a:endParaRPr lang="en-US" sz="1600" dirty="0"/>
        </a:p>
      </dgm:t>
    </dgm:pt>
    <dgm:pt modelId="{EDB92EE5-BE92-3043-8B90-934074DD0CA8}" type="parTrans" cxnId="{FBA17139-1F51-4F4E-86A9-304EEE734D64}">
      <dgm:prSet/>
      <dgm:spPr/>
      <dgm:t>
        <a:bodyPr/>
        <a:lstStyle/>
        <a:p>
          <a:endParaRPr lang="en-US"/>
        </a:p>
      </dgm:t>
    </dgm:pt>
    <dgm:pt modelId="{DE2CC1B6-FAAA-D247-A1B7-FFEEDEBC36C7}" type="sibTrans" cxnId="{FBA17139-1F51-4F4E-86A9-304EEE734D64}">
      <dgm:prSet/>
      <dgm:spPr/>
      <dgm:t>
        <a:bodyPr/>
        <a:lstStyle/>
        <a:p>
          <a:endParaRPr lang="en-US"/>
        </a:p>
      </dgm:t>
    </dgm:pt>
    <dgm:pt modelId="{F985EAD2-B20B-DE4B-AECA-7B57BA49A981}">
      <dgm:prSet phldrT="[Text]" custT="1"/>
      <dgm:spPr/>
      <dgm:t>
        <a:bodyPr/>
        <a:lstStyle/>
        <a:p>
          <a:r>
            <a:rPr lang="en-US" sz="2400" dirty="0" smtClean="0"/>
            <a:t>Chip SEQ</a:t>
          </a:r>
          <a:endParaRPr lang="en-US" sz="2400" dirty="0"/>
        </a:p>
      </dgm:t>
    </dgm:pt>
    <dgm:pt modelId="{667385AD-FF68-9B4F-9F23-4E773A5B5F77}" type="parTrans" cxnId="{9A9FD6AF-DCF7-5442-80F5-929D1A86484A}">
      <dgm:prSet/>
      <dgm:spPr/>
      <dgm:t>
        <a:bodyPr/>
        <a:lstStyle/>
        <a:p>
          <a:endParaRPr lang="en-US"/>
        </a:p>
      </dgm:t>
    </dgm:pt>
    <dgm:pt modelId="{FE63ACC1-0000-1144-BB9F-38D31BB49DB4}" type="sibTrans" cxnId="{9A9FD6AF-DCF7-5442-80F5-929D1A86484A}">
      <dgm:prSet/>
      <dgm:spPr/>
      <dgm:t>
        <a:bodyPr/>
        <a:lstStyle/>
        <a:p>
          <a:endParaRPr lang="en-US"/>
        </a:p>
      </dgm:t>
    </dgm:pt>
    <dgm:pt modelId="{EB1957AE-24EF-294E-9F44-986D2C7F1864}">
      <dgm:prSet phldrT="[Text]" custT="1"/>
      <dgm:spPr/>
      <dgm:t>
        <a:bodyPr/>
        <a:lstStyle/>
        <a:p>
          <a:r>
            <a:rPr lang="en-US" sz="2400" dirty="0" smtClean="0"/>
            <a:t>RNA </a:t>
          </a:r>
          <a:r>
            <a:rPr lang="en-US" sz="2400" dirty="0" err="1" smtClean="0"/>
            <a:t>Seq</a:t>
          </a:r>
          <a:endParaRPr lang="en-US" sz="2400" dirty="0"/>
        </a:p>
      </dgm:t>
    </dgm:pt>
    <dgm:pt modelId="{6910FEBF-301A-C84A-955A-164431E380F0}" type="parTrans" cxnId="{836F62C0-6E62-494C-9F18-1143AAAB76C3}">
      <dgm:prSet/>
      <dgm:spPr/>
      <dgm:t>
        <a:bodyPr/>
        <a:lstStyle/>
        <a:p>
          <a:endParaRPr lang="en-US"/>
        </a:p>
      </dgm:t>
    </dgm:pt>
    <dgm:pt modelId="{223E9C01-2B97-684C-BA02-D1173ABC11F0}" type="sibTrans" cxnId="{836F62C0-6E62-494C-9F18-1143AAAB76C3}">
      <dgm:prSet/>
      <dgm:spPr/>
      <dgm:t>
        <a:bodyPr/>
        <a:lstStyle/>
        <a:p>
          <a:endParaRPr lang="en-US"/>
        </a:p>
      </dgm:t>
    </dgm:pt>
    <dgm:pt modelId="{48A27934-4B22-5849-9BCE-C09A57554A16}">
      <dgm:prSet phldrT="[Text]" custT="1"/>
      <dgm:spPr/>
      <dgm:t>
        <a:bodyPr/>
        <a:lstStyle/>
        <a:p>
          <a:r>
            <a:rPr lang="en-US" sz="1600" dirty="0" smtClean="0"/>
            <a:t>Identify likely </a:t>
          </a:r>
          <a:r>
            <a:rPr lang="en-US" sz="1600" dirty="0" err="1" smtClean="0"/>
            <a:t>ChIP</a:t>
          </a:r>
          <a:r>
            <a:rPr lang="en-US" sz="1600" dirty="0" smtClean="0"/>
            <a:t> Peaks</a:t>
          </a:r>
          <a:endParaRPr lang="en-US" sz="1600" dirty="0"/>
        </a:p>
      </dgm:t>
    </dgm:pt>
    <dgm:pt modelId="{156B46B7-ACFA-A94E-BD9A-CB138ECC612B}" type="parTrans" cxnId="{05BCDC2E-12FA-424B-A5C8-C069B4B964A6}">
      <dgm:prSet/>
      <dgm:spPr/>
      <dgm:t>
        <a:bodyPr/>
        <a:lstStyle/>
        <a:p>
          <a:endParaRPr lang="en-US"/>
        </a:p>
      </dgm:t>
    </dgm:pt>
    <dgm:pt modelId="{445E5851-DC03-7A41-A952-C49E209022BD}" type="sibTrans" cxnId="{05BCDC2E-12FA-424B-A5C8-C069B4B964A6}">
      <dgm:prSet/>
      <dgm:spPr/>
      <dgm:t>
        <a:bodyPr/>
        <a:lstStyle/>
        <a:p>
          <a:endParaRPr lang="en-US"/>
        </a:p>
      </dgm:t>
    </dgm:pt>
    <dgm:pt modelId="{D3D52004-4A6B-0D41-B191-CA58602067DA}">
      <dgm:prSet phldrT="[Text]" custT="1"/>
      <dgm:spPr/>
      <dgm:t>
        <a:bodyPr/>
        <a:lstStyle/>
        <a:p>
          <a:r>
            <a:rPr lang="en-US" sz="1600" dirty="0" smtClean="0"/>
            <a:t>Find differentially expressed genes from transcripts</a:t>
          </a:r>
          <a:endParaRPr lang="en-US" sz="1600" dirty="0"/>
        </a:p>
      </dgm:t>
    </dgm:pt>
    <dgm:pt modelId="{5B72660A-937A-014F-A053-E7BA6D12D56C}" type="parTrans" cxnId="{5E79A8C9-61D2-CD40-95F6-F04A6A836E7B}">
      <dgm:prSet/>
      <dgm:spPr/>
      <dgm:t>
        <a:bodyPr/>
        <a:lstStyle/>
        <a:p>
          <a:endParaRPr lang="en-US"/>
        </a:p>
      </dgm:t>
    </dgm:pt>
    <dgm:pt modelId="{3A45E50D-8814-2645-9BEF-4903ABE5013B}" type="sibTrans" cxnId="{5E79A8C9-61D2-CD40-95F6-F04A6A836E7B}">
      <dgm:prSet/>
      <dgm:spPr/>
      <dgm:t>
        <a:bodyPr/>
        <a:lstStyle/>
        <a:p>
          <a:endParaRPr lang="en-US"/>
        </a:p>
      </dgm:t>
    </dgm:pt>
    <dgm:pt modelId="{032AB39C-0239-4342-A2F7-0F378BD58DBB}">
      <dgm:prSet phldrT="[Text]" custT="1"/>
      <dgm:spPr/>
      <dgm:t>
        <a:bodyPr/>
        <a:lstStyle/>
        <a:p>
          <a:r>
            <a:rPr lang="en-US" sz="1600" dirty="0" smtClean="0"/>
            <a:t>Align around known </a:t>
          </a:r>
          <a:r>
            <a:rPr lang="en-US" sz="1600" dirty="0" err="1" smtClean="0"/>
            <a:t>Indels</a:t>
          </a:r>
          <a:endParaRPr lang="en-US" sz="1600" dirty="0"/>
        </a:p>
      </dgm:t>
    </dgm:pt>
    <dgm:pt modelId="{73BDD082-E9FF-304C-8D91-A3FC4A49E024}" type="parTrans" cxnId="{21B3AFAD-EC56-6047-A33A-BA1A4B907C2A}">
      <dgm:prSet/>
      <dgm:spPr/>
      <dgm:t>
        <a:bodyPr/>
        <a:lstStyle/>
        <a:p>
          <a:endParaRPr lang="en-US"/>
        </a:p>
      </dgm:t>
    </dgm:pt>
    <dgm:pt modelId="{A45A62EE-01BA-4A42-8C38-7F3634E8A420}" type="sibTrans" cxnId="{21B3AFAD-EC56-6047-A33A-BA1A4B907C2A}">
      <dgm:prSet/>
      <dgm:spPr/>
      <dgm:t>
        <a:bodyPr/>
        <a:lstStyle/>
        <a:p>
          <a:endParaRPr lang="en-US"/>
        </a:p>
      </dgm:t>
    </dgm:pt>
    <dgm:pt modelId="{5FB4BB13-0CBB-1C4E-9D9F-5D6A10D3268E}" type="pres">
      <dgm:prSet presAssocID="{0FF8C198-9B70-4940-8C27-E875F8C5943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8CE7007-E3BD-FE46-9211-55A91ACAC3FB}" type="pres">
      <dgm:prSet presAssocID="{B3C66DB6-FD5A-B340-B055-C7A24908FDAF}" presName="linNode" presStyleCnt="0"/>
      <dgm:spPr/>
      <dgm:t>
        <a:bodyPr/>
        <a:lstStyle/>
        <a:p>
          <a:endParaRPr lang="en-US"/>
        </a:p>
      </dgm:t>
    </dgm:pt>
    <dgm:pt modelId="{1B3501A0-5280-9C46-B895-437216B196B0}" type="pres">
      <dgm:prSet presAssocID="{B3C66DB6-FD5A-B340-B055-C7A24908FDAF}" presName="parentText" presStyleLbl="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AEA482-D29B-4843-AF77-4ABF65F67C2A}" type="pres">
      <dgm:prSet presAssocID="{B3C66DB6-FD5A-B340-B055-C7A24908FDAF}" presName="descendantText" presStyleLbl="alignAccFollowNode1" presStyleIdx="0" presStyleCnt="6" custLinFactNeighborX="-290" custLinFactNeighborY="83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8698DB-2888-864C-A647-C23CFA008C4D}" type="pres">
      <dgm:prSet presAssocID="{C2C9961E-63C3-2548-8864-F4EF29987525}" presName="sp" presStyleCnt="0"/>
      <dgm:spPr/>
      <dgm:t>
        <a:bodyPr/>
        <a:lstStyle/>
        <a:p>
          <a:endParaRPr lang="en-US"/>
        </a:p>
      </dgm:t>
    </dgm:pt>
    <dgm:pt modelId="{7EF8E42D-F4C0-9F44-8320-80718E571B92}" type="pres">
      <dgm:prSet presAssocID="{F00CAAD6-0629-124C-BDAF-2A2E3168C236}" presName="linNode" presStyleCnt="0"/>
      <dgm:spPr/>
      <dgm:t>
        <a:bodyPr/>
        <a:lstStyle/>
        <a:p>
          <a:endParaRPr lang="en-US"/>
        </a:p>
      </dgm:t>
    </dgm:pt>
    <dgm:pt modelId="{85DBF874-1374-1841-AAD6-E06ED9491000}" type="pres">
      <dgm:prSet presAssocID="{F00CAAD6-0629-124C-BDAF-2A2E3168C236}" presName="parentText" presStyleLbl="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887136-B56B-3F4D-9320-093BA56C332F}" type="pres">
      <dgm:prSet presAssocID="{F00CAAD6-0629-124C-BDAF-2A2E3168C236}" presName="descendantText" presStyleLbl="alignAccFollowNode1" presStyleIdx="1" presStyleCnt="6" custLinFactNeighborY="25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2E0DCB-C753-554B-BF9F-755B61E8CA0D}" type="pres">
      <dgm:prSet presAssocID="{CA683F0A-ECF1-5F45-9323-1A000BF5D5BF}" presName="sp" presStyleCnt="0"/>
      <dgm:spPr/>
      <dgm:t>
        <a:bodyPr/>
        <a:lstStyle/>
        <a:p>
          <a:endParaRPr lang="en-US"/>
        </a:p>
      </dgm:t>
    </dgm:pt>
    <dgm:pt modelId="{91225290-71C0-FE44-9A82-44FFDCD92CE6}" type="pres">
      <dgm:prSet presAssocID="{B3FEDADD-3F17-2748-8736-6C33951C79D2}" presName="linNode" presStyleCnt="0"/>
      <dgm:spPr/>
      <dgm:t>
        <a:bodyPr/>
        <a:lstStyle/>
        <a:p>
          <a:endParaRPr lang="en-US"/>
        </a:p>
      </dgm:t>
    </dgm:pt>
    <dgm:pt modelId="{E963B287-42EB-434B-B7C4-BC913310E54D}" type="pres">
      <dgm:prSet presAssocID="{B3FEDADD-3F17-2748-8736-6C33951C79D2}" presName="parentText" presStyleLbl="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A81D14-DDF5-C94D-993D-B67EA95220AE}" type="pres">
      <dgm:prSet presAssocID="{B3FEDADD-3F17-2748-8736-6C33951C79D2}" presName="descendantText" presStyleLbl="align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A954CB-0D5F-1244-B9A3-C8D6BA87B0D8}" type="pres">
      <dgm:prSet presAssocID="{BB0693D5-0A63-A544-AE9C-9E64CE12D673}" presName="sp" presStyleCnt="0"/>
      <dgm:spPr/>
      <dgm:t>
        <a:bodyPr/>
        <a:lstStyle/>
        <a:p>
          <a:endParaRPr lang="en-US"/>
        </a:p>
      </dgm:t>
    </dgm:pt>
    <dgm:pt modelId="{4BECADC3-FC0F-7342-BE80-189A1BC1BD58}" type="pres">
      <dgm:prSet presAssocID="{CE6CC8EC-7D87-AE46-9097-88A1DCAE662B}" presName="linNode" presStyleCnt="0"/>
      <dgm:spPr/>
      <dgm:t>
        <a:bodyPr/>
        <a:lstStyle/>
        <a:p>
          <a:endParaRPr lang="en-US"/>
        </a:p>
      </dgm:t>
    </dgm:pt>
    <dgm:pt modelId="{44A95EEE-B03C-4C41-B0A2-32EE20D87D94}" type="pres">
      <dgm:prSet presAssocID="{CE6CC8EC-7D87-AE46-9097-88A1DCAE662B}" presName="parentText" presStyleLbl="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0149BE-7BDA-0545-916E-280CBC1F967B}" type="pres">
      <dgm:prSet presAssocID="{CE6CC8EC-7D87-AE46-9097-88A1DCAE662B}" presName="descendantText" presStyleLbl="align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83A36C-39F6-4D4D-9113-ABA2715C8D72}" type="pres">
      <dgm:prSet presAssocID="{85970070-ACEE-4949-AA76-9B2A0E3EC21A}" presName="sp" presStyleCnt="0"/>
      <dgm:spPr/>
      <dgm:t>
        <a:bodyPr/>
        <a:lstStyle/>
        <a:p>
          <a:endParaRPr lang="en-US"/>
        </a:p>
      </dgm:t>
    </dgm:pt>
    <dgm:pt modelId="{785E5297-D6AB-014F-993C-52BA3AF69134}" type="pres">
      <dgm:prSet presAssocID="{F985EAD2-B20B-DE4B-AECA-7B57BA49A981}" presName="linNode" presStyleCnt="0"/>
      <dgm:spPr/>
      <dgm:t>
        <a:bodyPr/>
        <a:lstStyle/>
        <a:p>
          <a:endParaRPr lang="en-US"/>
        </a:p>
      </dgm:t>
    </dgm:pt>
    <dgm:pt modelId="{1838FF25-A30A-7C40-B888-8AC69933C328}" type="pres">
      <dgm:prSet presAssocID="{F985EAD2-B20B-DE4B-AECA-7B57BA49A981}" presName="parentText" presStyleLbl="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E5E2E3-568B-3642-8F11-EDF2CA819582}" type="pres">
      <dgm:prSet presAssocID="{F985EAD2-B20B-DE4B-AECA-7B57BA49A981}" presName="descendantText" presStyleLbl="align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A5B1D5-653F-A64C-8440-3915FBCAB7F7}" type="pres">
      <dgm:prSet presAssocID="{FE63ACC1-0000-1144-BB9F-38D31BB49DB4}" presName="sp" presStyleCnt="0"/>
      <dgm:spPr/>
      <dgm:t>
        <a:bodyPr/>
        <a:lstStyle/>
        <a:p>
          <a:endParaRPr lang="en-US"/>
        </a:p>
      </dgm:t>
    </dgm:pt>
    <dgm:pt modelId="{8ECF0E83-0F8A-3B4C-A6DB-431D2B2DB987}" type="pres">
      <dgm:prSet presAssocID="{EB1957AE-24EF-294E-9F44-986D2C7F1864}" presName="linNode" presStyleCnt="0"/>
      <dgm:spPr/>
      <dgm:t>
        <a:bodyPr/>
        <a:lstStyle/>
        <a:p>
          <a:endParaRPr lang="en-US"/>
        </a:p>
      </dgm:t>
    </dgm:pt>
    <dgm:pt modelId="{0C4D7C42-93AD-2644-BCA3-BF57AD559322}" type="pres">
      <dgm:prSet presAssocID="{EB1957AE-24EF-294E-9F44-986D2C7F1864}" presName="parentText" presStyleLbl="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86F674-B8F1-1044-A308-6D726F5F5957}" type="pres">
      <dgm:prSet presAssocID="{EB1957AE-24EF-294E-9F44-986D2C7F1864}" presName="descendantText" presStyleLbl="align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2A339FB-22FD-704D-A95E-7D880A2FF441}" type="presOf" srcId="{F985EAD2-B20B-DE4B-AECA-7B57BA49A981}" destId="{1838FF25-A30A-7C40-B888-8AC69933C328}" srcOrd="0" destOrd="0" presId="urn:microsoft.com/office/officeart/2005/8/layout/vList5"/>
    <dgm:cxn modelId="{EDF3ADF0-4B7A-0940-B8C4-D3BD2C56B4BB}" srcId="{B3FEDADD-3F17-2748-8736-6C33951C79D2}" destId="{CCA89861-0905-E34F-BB85-A6D08F0754B5}" srcOrd="0" destOrd="0" parTransId="{D2FF045F-A7E1-704B-895B-DF8BBB0D68A3}" sibTransId="{894AF974-23A4-8D47-BC35-71C192F244E9}"/>
    <dgm:cxn modelId="{FBA17139-1F51-4F4E-86A9-304EEE734D64}" srcId="{B3C66DB6-FD5A-B340-B055-C7A24908FDAF}" destId="{924A69DD-0933-154E-9A5B-61067243E5E5}" srcOrd="0" destOrd="0" parTransId="{EDB92EE5-BE92-3043-8B90-934074DD0CA8}" sibTransId="{DE2CC1B6-FAAA-D247-A1B7-FFEEDEBC36C7}"/>
    <dgm:cxn modelId="{2F8E09E8-441B-004F-BFBF-3FEBDB3A4656}" type="presOf" srcId="{48A27934-4B22-5849-9BCE-C09A57554A16}" destId="{BEE5E2E3-568B-3642-8F11-EDF2CA819582}" srcOrd="0" destOrd="0" presId="urn:microsoft.com/office/officeart/2005/8/layout/vList5"/>
    <dgm:cxn modelId="{33361E90-BB6B-5F40-8F69-CD9CAD16003B}" type="presOf" srcId="{CE6CC8EC-7D87-AE46-9097-88A1DCAE662B}" destId="{44A95EEE-B03C-4C41-B0A2-32EE20D87D94}" srcOrd="0" destOrd="0" presId="urn:microsoft.com/office/officeart/2005/8/layout/vList5"/>
    <dgm:cxn modelId="{67C97BD6-B39F-1243-A477-A6018533DFBE}" srcId="{0FF8C198-9B70-4940-8C27-E875F8C59434}" destId="{B3C66DB6-FD5A-B340-B055-C7A24908FDAF}" srcOrd="0" destOrd="0" parTransId="{021D0EFB-F848-0D4C-9D1F-A65A4B20D6D1}" sibTransId="{C2C9961E-63C3-2548-8864-F4EF29987525}"/>
    <dgm:cxn modelId="{37AD83B7-E701-0C4C-99D4-F52B4903025B}" type="presOf" srcId="{B5B9D871-F9F8-AB48-9A60-D80AF1836BFD}" destId="{E90149BE-7BDA-0545-916E-280CBC1F967B}" srcOrd="0" destOrd="0" presId="urn:microsoft.com/office/officeart/2005/8/layout/vList5"/>
    <dgm:cxn modelId="{1D398B8A-4917-3549-B077-1116D9839443}" type="presOf" srcId="{032AB39C-0239-4342-A2F7-0F378BD58DBB}" destId="{43887136-B56B-3F4D-9320-093BA56C332F}" srcOrd="0" destOrd="0" presId="urn:microsoft.com/office/officeart/2005/8/layout/vList5"/>
    <dgm:cxn modelId="{CC73E312-1DB7-B246-B31F-70ECD41F0585}" srcId="{CE6CC8EC-7D87-AE46-9097-88A1DCAE662B}" destId="{B5B9D871-F9F8-AB48-9A60-D80AF1836BFD}" srcOrd="0" destOrd="0" parTransId="{6ECAC94D-2A63-044A-9C4D-44CCF89ED3AC}" sibTransId="{CB39C937-B027-6B4B-83BA-67C54897D7C6}"/>
    <dgm:cxn modelId="{7A785975-EBA7-074C-BD2E-985A069CBA52}" type="presOf" srcId="{EB1957AE-24EF-294E-9F44-986D2C7F1864}" destId="{0C4D7C42-93AD-2644-BCA3-BF57AD559322}" srcOrd="0" destOrd="0" presId="urn:microsoft.com/office/officeart/2005/8/layout/vList5"/>
    <dgm:cxn modelId="{7E378909-4989-494F-8158-90A34D1E792A}" type="presOf" srcId="{924A69DD-0933-154E-9A5B-61067243E5E5}" destId="{B5AEA482-D29B-4843-AF77-4ABF65F67C2A}" srcOrd="0" destOrd="0" presId="urn:microsoft.com/office/officeart/2005/8/layout/vList5"/>
    <dgm:cxn modelId="{55CC29F6-37AD-844A-B4D4-5A47FA990132}" type="presOf" srcId="{F00CAAD6-0629-124C-BDAF-2A2E3168C236}" destId="{85DBF874-1374-1841-AAD6-E06ED9491000}" srcOrd="0" destOrd="0" presId="urn:microsoft.com/office/officeart/2005/8/layout/vList5"/>
    <dgm:cxn modelId="{64D671E6-8A31-8A47-B720-08AB86B859B1}" srcId="{0FF8C198-9B70-4940-8C27-E875F8C59434}" destId="{B3FEDADD-3F17-2748-8736-6C33951C79D2}" srcOrd="2" destOrd="0" parTransId="{5D57EE46-F751-8D46-BC97-AE1B9ED6474A}" sibTransId="{BB0693D5-0A63-A544-AE9C-9E64CE12D673}"/>
    <dgm:cxn modelId="{B8954EFE-70F1-E74D-8B2E-D49E795E663D}" srcId="{0FF8C198-9B70-4940-8C27-E875F8C59434}" destId="{CE6CC8EC-7D87-AE46-9097-88A1DCAE662B}" srcOrd="3" destOrd="0" parTransId="{0A650A56-3778-A749-8C97-50D346D06DB3}" sibTransId="{85970070-ACEE-4949-AA76-9B2A0E3EC21A}"/>
    <dgm:cxn modelId="{5E79A8C9-61D2-CD40-95F6-F04A6A836E7B}" srcId="{EB1957AE-24EF-294E-9F44-986D2C7F1864}" destId="{D3D52004-4A6B-0D41-B191-CA58602067DA}" srcOrd="0" destOrd="0" parTransId="{5B72660A-937A-014F-A053-E7BA6D12D56C}" sibTransId="{3A45E50D-8814-2645-9BEF-4903ABE5013B}"/>
    <dgm:cxn modelId="{D81F3602-7514-3A49-BE87-1F81253F72F9}" type="presOf" srcId="{B3FEDADD-3F17-2748-8736-6C33951C79D2}" destId="{E963B287-42EB-434B-B7C4-BC913310E54D}" srcOrd="0" destOrd="0" presId="urn:microsoft.com/office/officeart/2005/8/layout/vList5"/>
    <dgm:cxn modelId="{9CDF913B-DB20-A046-858B-B67489235756}" type="presOf" srcId="{B3C66DB6-FD5A-B340-B055-C7A24908FDAF}" destId="{1B3501A0-5280-9C46-B895-437216B196B0}" srcOrd="0" destOrd="0" presId="urn:microsoft.com/office/officeart/2005/8/layout/vList5"/>
    <dgm:cxn modelId="{7CB6266B-9B89-0C4F-AD9E-00FF94322F37}" type="presOf" srcId="{0FF8C198-9B70-4940-8C27-E875F8C59434}" destId="{5FB4BB13-0CBB-1C4E-9D9F-5D6A10D3268E}" srcOrd="0" destOrd="0" presId="urn:microsoft.com/office/officeart/2005/8/layout/vList5"/>
    <dgm:cxn modelId="{9A9FD6AF-DCF7-5442-80F5-929D1A86484A}" srcId="{0FF8C198-9B70-4940-8C27-E875F8C59434}" destId="{F985EAD2-B20B-DE4B-AECA-7B57BA49A981}" srcOrd="4" destOrd="0" parTransId="{667385AD-FF68-9B4F-9F23-4E773A5B5F77}" sibTransId="{FE63ACC1-0000-1144-BB9F-38D31BB49DB4}"/>
    <dgm:cxn modelId="{836F62C0-6E62-494C-9F18-1143AAAB76C3}" srcId="{0FF8C198-9B70-4940-8C27-E875F8C59434}" destId="{EB1957AE-24EF-294E-9F44-986D2C7F1864}" srcOrd="5" destOrd="0" parTransId="{6910FEBF-301A-C84A-955A-164431E380F0}" sibTransId="{223E9C01-2B97-684C-BA02-D1173ABC11F0}"/>
    <dgm:cxn modelId="{342C69CF-F6D3-824C-B35E-6CBC7F937576}" srcId="{0FF8C198-9B70-4940-8C27-E875F8C59434}" destId="{F00CAAD6-0629-124C-BDAF-2A2E3168C236}" srcOrd="1" destOrd="0" parTransId="{494C0AC6-507D-6F46-9091-83C9D0759799}" sibTransId="{CA683F0A-ECF1-5F45-9323-1A000BF5D5BF}"/>
    <dgm:cxn modelId="{205F0911-3355-AD4B-9D19-7CA9669B66D1}" type="presOf" srcId="{CCA89861-0905-E34F-BB85-A6D08F0754B5}" destId="{85A81D14-DDF5-C94D-993D-B67EA95220AE}" srcOrd="0" destOrd="0" presId="urn:microsoft.com/office/officeart/2005/8/layout/vList5"/>
    <dgm:cxn modelId="{9720A203-BED2-7C43-AD2A-D2225E5CF5DB}" type="presOf" srcId="{D3D52004-4A6B-0D41-B191-CA58602067DA}" destId="{1B86F674-B8F1-1044-A308-6D726F5F5957}" srcOrd="0" destOrd="0" presId="urn:microsoft.com/office/officeart/2005/8/layout/vList5"/>
    <dgm:cxn modelId="{05BCDC2E-12FA-424B-A5C8-C069B4B964A6}" srcId="{F985EAD2-B20B-DE4B-AECA-7B57BA49A981}" destId="{48A27934-4B22-5849-9BCE-C09A57554A16}" srcOrd="0" destOrd="0" parTransId="{156B46B7-ACFA-A94E-BD9A-CB138ECC612B}" sibTransId="{445E5851-DC03-7A41-A952-C49E209022BD}"/>
    <dgm:cxn modelId="{21B3AFAD-EC56-6047-A33A-BA1A4B907C2A}" srcId="{F00CAAD6-0629-124C-BDAF-2A2E3168C236}" destId="{032AB39C-0239-4342-A2F7-0F378BD58DBB}" srcOrd="0" destOrd="0" parTransId="{73BDD082-E9FF-304C-8D91-A3FC4A49E024}" sibTransId="{A45A62EE-01BA-4A42-8C38-7F3634E8A420}"/>
    <dgm:cxn modelId="{8B0D22D2-8EB0-754E-B20B-6AA6866B96DB}" type="presParOf" srcId="{5FB4BB13-0CBB-1C4E-9D9F-5D6A10D3268E}" destId="{78CE7007-E3BD-FE46-9211-55A91ACAC3FB}" srcOrd="0" destOrd="0" presId="urn:microsoft.com/office/officeart/2005/8/layout/vList5"/>
    <dgm:cxn modelId="{FE51AB9E-F511-3F49-B064-9A4E27CD0A78}" type="presParOf" srcId="{78CE7007-E3BD-FE46-9211-55A91ACAC3FB}" destId="{1B3501A0-5280-9C46-B895-437216B196B0}" srcOrd="0" destOrd="0" presId="urn:microsoft.com/office/officeart/2005/8/layout/vList5"/>
    <dgm:cxn modelId="{6CAE9BB6-0820-0D45-A8EF-ACA9F374C920}" type="presParOf" srcId="{78CE7007-E3BD-FE46-9211-55A91ACAC3FB}" destId="{B5AEA482-D29B-4843-AF77-4ABF65F67C2A}" srcOrd="1" destOrd="0" presId="urn:microsoft.com/office/officeart/2005/8/layout/vList5"/>
    <dgm:cxn modelId="{D3199133-67F3-0841-9A47-FEEEFDD61535}" type="presParOf" srcId="{5FB4BB13-0CBB-1C4E-9D9F-5D6A10D3268E}" destId="{178698DB-2888-864C-A647-C23CFA008C4D}" srcOrd="1" destOrd="0" presId="urn:microsoft.com/office/officeart/2005/8/layout/vList5"/>
    <dgm:cxn modelId="{EF20220F-68C4-C545-A8E4-2551A29C3B3F}" type="presParOf" srcId="{5FB4BB13-0CBB-1C4E-9D9F-5D6A10D3268E}" destId="{7EF8E42D-F4C0-9F44-8320-80718E571B92}" srcOrd="2" destOrd="0" presId="urn:microsoft.com/office/officeart/2005/8/layout/vList5"/>
    <dgm:cxn modelId="{D319EF16-5E62-2A42-9CFD-7A2D211550AA}" type="presParOf" srcId="{7EF8E42D-F4C0-9F44-8320-80718E571B92}" destId="{85DBF874-1374-1841-AAD6-E06ED9491000}" srcOrd="0" destOrd="0" presId="urn:microsoft.com/office/officeart/2005/8/layout/vList5"/>
    <dgm:cxn modelId="{4E110CC5-12BB-4344-BDD5-55BD06E80C55}" type="presParOf" srcId="{7EF8E42D-F4C0-9F44-8320-80718E571B92}" destId="{43887136-B56B-3F4D-9320-093BA56C332F}" srcOrd="1" destOrd="0" presId="urn:microsoft.com/office/officeart/2005/8/layout/vList5"/>
    <dgm:cxn modelId="{3A92EC04-FE02-834F-A21C-F00169946C08}" type="presParOf" srcId="{5FB4BB13-0CBB-1C4E-9D9F-5D6A10D3268E}" destId="{A52E0DCB-C753-554B-BF9F-755B61E8CA0D}" srcOrd="3" destOrd="0" presId="urn:microsoft.com/office/officeart/2005/8/layout/vList5"/>
    <dgm:cxn modelId="{54FC13A8-0D59-2240-B64F-211E2FEB144A}" type="presParOf" srcId="{5FB4BB13-0CBB-1C4E-9D9F-5D6A10D3268E}" destId="{91225290-71C0-FE44-9A82-44FFDCD92CE6}" srcOrd="4" destOrd="0" presId="urn:microsoft.com/office/officeart/2005/8/layout/vList5"/>
    <dgm:cxn modelId="{25DE3FE1-64B5-5948-A456-A00C6889ACF0}" type="presParOf" srcId="{91225290-71C0-FE44-9A82-44FFDCD92CE6}" destId="{E963B287-42EB-434B-B7C4-BC913310E54D}" srcOrd="0" destOrd="0" presId="urn:microsoft.com/office/officeart/2005/8/layout/vList5"/>
    <dgm:cxn modelId="{A95490A3-F7AE-1B4F-858D-CA02831DCAF3}" type="presParOf" srcId="{91225290-71C0-FE44-9A82-44FFDCD92CE6}" destId="{85A81D14-DDF5-C94D-993D-B67EA95220AE}" srcOrd="1" destOrd="0" presId="urn:microsoft.com/office/officeart/2005/8/layout/vList5"/>
    <dgm:cxn modelId="{4C52AB92-DFA6-AB4A-9A59-8386A5A40C05}" type="presParOf" srcId="{5FB4BB13-0CBB-1C4E-9D9F-5D6A10D3268E}" destId="{5BA954CB-0D5F-1244-B9A3-C8D6BA87B0D8}" srcOrd="5" destOrd="0" presId="urn:microsoft.com/office/officeart/2005/8/layout/vList5"/>
    <dgm:cxn modelId="{FC254D1B-FADA-7B44-9FBE-F919681CB853}" type="presParOf" srcId="{5FB4BB13-0CBB-1C4E-9D9F-5D6A10D3268E}" destId="{4BECADC3-FC0F-7342-BE80-189A1BC1BD58}" srcOrd="6" destOrd="0" presId="urn:microsoft.com/office/officeart/2005/8/layout/vList5"/>
    <dgm:cxn modelId="{3F4ED21A-3EC7-1A4F-8042-BCDA234AD97B}" type="presParOf" srcId="{4BECADC3-FC0F-7342-BE80-189A1BC1BD58}" destId="{44A95EEE-B03C-4C41-B0A2-32EE20D87D94}" srcOrd="0" destOrd="0" presId="urn:microsoft.com/office/officeart/2005/8/layout/vList5"/>
    <dgm:cxn modelId="{40AD0676-50FB-594C-8FB2-3DAC652970C3}" type="presParOf" srcId="{4BECADC3-FC0F-7342-BE80-189A1BC1BD58}" destId="{E90149BE-7BDA-0545-916E-280CBC1F967B}" srcOrd="1" destOrd="0" presId="urn:microsoft.com/office/officeart/2005/8/layout/vList5"/>
    <dgm:cxn modelId="{A25E923B-9269-D549-B6A9-B3C3AFE30F52}" type="presParOf" srcId="{5FB4BB13-0CBB-1C4E-9D9F-5D6A10D3268E}" destId="{D583A36C-39F6-4D4D-9113-ABA2715C8D72}" srcOrd="7" destOrd="0" presId="urn:microsoft.com/office/officeart/2005/8/layout/vList5"/>
    <dgm:cxn modelId="{FDF9D01E-3138-5547-B544-F8218012EAE1}" type="presParOf" srcId="{5FB4BB13-0CBB-1C4E-9D9F-5D6A10D3268E}" destId="{785E5297-D6AB-014F-993C-52BA3AF69134}" srcOrd="8" destOrd="0" presId="urn:microsoft.com/office/officeart/2005/8/layout/vList5"/>
    <dgm:cxn modelId="{DDFC0CA9-E9D4-4042-9321-6FCB33573A2F}" type="presParOf" srcId="{785E5297-D6AB-014F-993C-52BA3AF69134}" destId="{1838FF25-A30A-7C40-B888-8AC69933C328}" srcOrd="0" destOrd="0" presId="urn:microsoft.com/office/officeart/2005/8/layout/vList5"/>
    <dgm:cxn modelId="{C45CC8C8-C90C-2348-AF5E-37D7B0FC98D8}" type="presParOf" srcId="{785E5297-D6AB-014F-993C-52BA3AF69134}" destId="{BEE5E2E3-568B-3642-8F11-EDF2CA819582}" srcOrd="1" destOrd="0" presId="urn:microsoft.com/office/officeart/2005/8/layout/vList5"/>
    <dgm:cxn modelId="{328E239E-0FC0-1849-8730-DEECB7E6D08F}" type="presParOf" srcId="{5FB4BB13-0CBB-1C4E-9D9F-5D6A10D3268E}" destId="{46A5B1D5-653F-A64C-8440-3915FBCAB7F7}" srcOrd="9" destOrd="0" presId="urn:microsoft.com/office/officeart/2005/8/layout/vList5"/>
    <dgm:cxn modelId="{667A3FEB-28EE-A249-9F1E-B33D89A06925}" type="presParOf" srcId="{5FB4BB13-0CBB-1C4E-9D9F-5D6A10D3268E}" destId="{8ECF0E83-0F8A-3B4C-A6DB-431D2B2DB987}" srcOrd="10" destOrd="0" presId="urn:microsoft.com/office/officeart/2005/8/layout/vList5"/>
    <dgm:cxn modelId="{E72BC015-1958-2A4C-8014-6B863E568AF1}" type="presParOf" srcId="{8ECF0E83-0F8A-3B4C-A6DB-431D2B2DB987}" destId="{0C4D7C42-93AD-2644-BCA3-BF57AD559322}" srcOrd="0" destOrd="0" presId="urn:microsoft.com/office/officeart/2005/8/layout/vList5"/>
    <dgm:cxn modelId="{CD28D8A1-A4CA-F949-96E5-E14FF3F7CEEB}" type="presParOf" srcId="{8ECF0E83-0F8A-3B4C-A6DB-431D2B2DB987}" destId="{1B86F674-B8F1-1044-A308-6D726F5F595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CE69D55-C938-F54C-B4DB-DD6D7DA62356}" type="doc">
      <dgm:prSet loTypeId="urn:microsoft.com/office/officeart/2005/8/layout/vList5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FF2DC28-8677-1447-BABC-2DA87F9278CF}">
      <dgm:prSet/>
      <dgm:spPr/>
      <dgm:t>
        <a:bodyPr/>
        <a:lstStyle/>
        <a:p>
          <a:pPr rtl="0"/>
          <a:r>
            <a:rPr lang="en-US" dirty="0" smtClean="0"/>
            <a:t>Sample Annotations</a:t>
          </a:r>
          <a:endParaRPr lang="en-US" dirty="0"/>
        </a:p>
      </dgm:t>
    </dgm:pt>
    <dgm:pt modelId="{EBEACAF3-FD56-074D-B711-CCE1E91C2D67}" type="parTrans" cxnId="{2792AB7B-77C1-C943-9F5B-DC43FE61E81A}">
      <dgm:prSet/>
      <dgm:spPr/>
      <dgm:t>
        <a:bodyPr/>
        <a:lstStyle/>
        <a:p>
          <a:endParaRPr lang="en-US"/>
        </a:p>
      </dgm:t>
    </dgm:pt>
    <dgm:pt modelId="{6D3C956B-C654-8B48-AA16-693DFD82C0EB}" type="sibTrans" cxnId="{2792AB7B-77C1-C943-9F5B-DC43FE61E81A}">
      <dgm:prSet/>
      <dgm:spPr/>
      <dgm:t>
        <a:bodyPr/>
        <a:lstStyle/>
        <a:p>
          <a:endParaRPr lang="en-US"/>
        </a:p>
      </dgm:t>
    </dgm:pt>
    <dgm:pt modelId="{A0F0E397-90FD-1442-881D-DB34713DA234}">
      <dgm:prSet/>
      <dgm:spPr/>
      <dgm:t>
        <a:bodyPr/>
        <a:lstStyle/>
        <a:p>
          <a:pPr rtl="0"/>
          <a:r>
            <a:rPr lang="en-US" dirty="0" smtClean="0"/>
            <a:t>Experimental parameters, multiplexing, and protocols</a:t>
          </a:r>
          <a:endParaRPr lang="en-US" dirty="0"/>
        </a:p>
      </dgm:t>
    </dgm:pt>
    <dgm:pt modelId="{1D529541-8ADA-D949-AB50-39D707D6B84B}" type="parTrans" cxnId="{8D41FF63-4A64-6347-9193-759F12C4B231}">
      <dgm:prSet/>
      <dgm:spPr/>
      <dgm:t>
        <a:bodyPr/>
        <a:lstStyle/>
        <a:p>
          <a:endParaRPr lang="en-US"/>
        </a:p>
      </dgm:t>
    </dgm:pt>
    <dgm:pt modelId="{0A206BAC-8DF4-2449-B98D-CAC3D4800158}" type="sibTrans" cxnId="{8D41FF63-4A64-6347-9193-759F12C4B231}">
      <dgm:prSet/>
      <dgm:spPr/>
      <dgm:t>
        <a:bodyPr/>
        <a:lstStyle/>
        <a:p>
          <a:endParaRPr lang="en-US"/>
        </a:p>
      </dgm:t>
    </dgm:pt>
    <dgm:pt modelId="{4F397792-98F3-9543-94C3-7B86608139B8}">
      <dgm:prSet/>
      <dgm:spPr/>
      <dgm:t>
        <a:bodyPr/>
        <a:lstStyle/>
        <a:p>
          <a:pPr rtl="0"/>
          <a:r>
            <a:rPr lang="en-US" dirty="0" smtClean="0"/>
            <a:t>Data Genealogy</a:t>
          </a:r>
          <a:endParaRPr lang="en-US" dirty="0"/>
        </a:p>
      </dgm:t>
    </dgm:pt>
    <dgm:pt modelId="{96759A14-72F2-2F4D-9260-AC7733655802}" type="parTrans" cxnId="{1DB43557-537F-4D4F-8CD0-024247EC016C}">
      <dgm:prSet/>
      <dgm:spPr/>
      <dgm:t>
        <a:bodyPr/>
        <a:lstStyle/>
        <a:p>
          <a:endParaRPr lang="en-US"/>
        </a:p>
      </dgm:t>
    </dgm:pt>
    <dgm:pt modelId="{15592AE4-18BD-2845-9EC1-F75A07C8BD3B}" type="sibTrans" cxnId="{1DB43557-537F-4D4F-8CD0-024247EC016C}">
      <dgm:prSet/>
      <dgm:spPr/>
      <dgm:t>
        <a:bodyPr/>
        <a:lstStyle/>
        <a:p>
          <a:endParaRPr lang="en-US"/>
        </a:p>
      </dgm:t>
    </dgm:pt>
    <dgm:pt modelId="{EB2AA356-285D-1440-B0C4-D38E82914F3F}">
      <dgm:prSet/>
      <dgm:spPr/>
      <dgm:t>
        <a:bodyPr/>
        <a:lstStyle/>
        <a:p>
          <a:pPr rtl="0"/>
          <a:r>
            <a:rPr lang="en-US" dirty="0" smtClean="0"/>
            <a:t>Tie many experiments and analyses together </a:t>
          </a:r>
          <a:endParaRPr lang="en-US" dirty="0"/>
        </a:p>
      </dgm:t>
    </dgm:pt>
    <dgm:pt modelId="{AECB3CB9-B0AE-EA48-B182-6B735C5F092C}" type="parTrans" cxnId="{317DF29F-A750-B74F-9C03-5D4781FB5C06}">
      <dgm:prSet/>
      <dgm:spPr/>
      <dgm:t>
        <a:bodyPr/>
        <a:lstStyle/>
        <a:p>
          <a:endParaRPr lang="en-US"/>
        </a:p>
      </dgm:t>
    </dgm:pt>
    <dgm:pt modelId="{1F8ADDAA-E33E-0E48-BF44-B9177FC1800A}" type="sibTrans" cxnId="{317DF29F-A750-B74F-9C03-5D4781FB5C06}">
      <dgm:prSet/>
      <dgm:spPr/>
      <dgm:t>
        <a:bodyPr/>
        <a:lstStyle/>
        <a:p>
          <a:endParaRPr lang="en-US"/>
        </a:p>
      </dgm:t>
    </dgm:pt>
    <dgm:pt modelId="{D17AB8B2-F084-0B4E-BD67-9405510CE378}">
      <dgm:prSet/>
      <dgm:spPr/>
      <dgm:t>
        <a:bodyPr/>
        <a:lstStyle/>
        <a:p>
          <a:pPr rtl="0"/>
          <a:r>
            <a:rPr lang="en-US" dirty="0" smtClean="0"/>
            <a:t>Configurable Annotations</a:t>
          </a:r>
          <a:endParaRPr lang="en-US" dirty="0"/>
        </a:p>
      </dgm:t>
    </dgm:pt>
    <dgm:pt modelId="{E3A8A466-9C89-9F4D-90D5-17546C1B4D79}" type="parTrans" cxnId="{41F7BEA5-833D-6042-A42B-FA9AF504D233}">
      <dgm:prSet/>
      <dgm:spPr/>
      <dgm:t>
        <a:bodyPr/>
        <a:lstStyle/>
        <a:p>
          <a:endParaRPr lang="en-US"/>
        </a:p>
      </dgm:t>
    </dgm:pt>
    <dgm:pt modelId="{30AA74EF-0502-1C4C-802C-FADD4F495CD1}" type="sibTrans" cxnId="{41F7BEA5-833D-6042-A42B-FA9AF504D233}">
      <dgm:prSet/>
      <dgm:spPr/>
      <dgm:t>
        <a:bodyPr/>
        <a:lstStyle/>
        <a:p>
          <a:endParaRPr lang="en-US"/>
        </a:p>
      </dgm:t>
    </dgm:pt>
    <dgm:pt modelId="{DDBCC690-64EE-FE4C-BC17-100B5CEAB8F5}">
      <dgm:prSet/>
      <dgm:spPr/>
      <dgm:t>
        <a:bodyPr/>
        <a:lstStyle/>
        <a:p>
          <a:pPr rtl="0"/>
          <a:r>
            <a:rPr lang="en-US" dirty="0" smtClean="0"/>
            <a:t>Workflow</a:t>
          </a:r>
          <a:endParaRPr lang="en-US" dirty="0"/>
        </a:p>
      </dgm:t>
    </dgm:pt>
    <dgm:pt modelId="{7476DE0D-1418-314A-BB2E-92A03CB56D32}" type="parTrans" cxnId="{82E5A85E-973D-FC4B-8E03-CB5360012AF5}">
      <dgm:prSet/>
      <dgm:spPr/>
      <dgm:t>
        <a:bodyPr/>
        <a:lstStyle/>
        <a:p>
          <a:endParaRPr lang="en-US"/>
        </a:p>
      </dgm:t>
    </dgm:pt>
    <dgm:pt modelId="{D18468D5-BC41-4E4B-B6F6-676B3DE77DF7}" type="sibTrans" cxnId="{82E5A85E-973D-FC4B-8E03-CB5360012AF5}">
      <dgm:prSet/>
      <dgm:spPr/>
      <dgm:t>
        <a:bodyPr/>
        <a:lstStyle/>
        <a:p>
          <a:endParaRPr lang="en-US"/>
        </a:p>
      </dgm:t>
    </dgm:pt>
    <dgm:pt modelId="{6E6B5A01-05AE-4846-8CAF-389706643138}">
      <dgm:prSet/>
      <dgm:spPr/>
      <dgm:t>
        <a:bodyPr/>
        <a:lstStyle/>
        <a:p>
          <a:pPr rtl="0"/>
          <a:r>
            <a:rPr lang="en-US" dirty="0" smtClean="0"/>
            <a:t>Links from Experiment to Analysis</a:t>
          </a:r>
          <a:endParaRPr lang="en-US" dirty="0"/>
        </a:p>
      </dgm:t>
    </dgm:pt>
    <dgm:pt modelId="{9F28CA44-9856-5448-B1CF-E1EBB72FD7AD}" type="parTrans" cxnId="{8AB68E8E-0C1A-FC40-A9E1-9B95627A3C4E}">
      <dgm:prSet/>
      <dgm:spPr/>
      <dgm:t>
        <a:bodyPr/>
        <a:lstStyle/>
        <a:p>
          <a:endParaRPr lang="en-US"/>
        </a:p>
      </dgm:t>
    </dgm:pt>
    <dgm:pt modelId="{051B654D-0183-7341-8B89-1B271B7B4506}" type="sibTrans" cxnId="{8AB68E8E-0C1A-FC40-A9E1-9B95627A3C4E}">
      <dgm:prSet/>
      <dgm:spPr/>
      <dgm:t>
        <a:bodyPr/>
        <a:lstStyle/>
        <a:p>
          <a:endParaRPr lang="en-US"/>
        </a:p>
      </dgm:t>
    </dgm:pt>
    <dgm:pt modelId="{A2F605D5-20F1-4644-B973-8BC1C4762413}">
      <dgm:prSet/>
      <dgm:spPr/>
      <dgm:t>
        <a:bodyPr/>
        <a:lstStyle/>
        <a:p>
          <a:pPr rtl="0"/>
          <a:r>
            <a:rPr lang="en-US" dirty="0" smtClean="0"/>
            <a:t>Topics</a:t>
          </a:r>
          <a:endParaRPr lang="en-US" dirty="0"/>
        </a:p>
      </dgm:t>
    </dgm:pt>
    <dgm:pt modelId="{14DB2519-FB7D-2941-87DF-2A2D128C847F}" type="parTrans" cxnId="{BB49EB6C-885F-8740-9533-8D3B9997516F}">
      <dgm:prSet/>
      <dgm:spPr/>
      <dgm:t>
        <a:bodyPr/>
        <a:lstStyle/>
        <a:p>
          <a:endParaRPr lang="en-US"/>
        </a:p>
      </dgm:t>
    </dgm:pt>
    <dgm:pt modelId="{67C6BDF5-317C-9C48-8F59-59F7A46D8666}" type="sibTrans" cxnId="{BB49EB6C-885F-8740-9533-8D3B9997516F}">
      <dgm:prSet/>
      <dgm:spPr/>
      <dgm:t>
        <a:bodyPr/>
        <a:lstStyle/>
        <a:p>
          <a:endParaRPr lang="en-US"/>
        </a:p>
      </dgm:t>
    </dgm:pt>
    <dgm:pt modelId="{8200BAB8-7E13-B44F-BA3D-D682221773C8}" type="pres">
      <dgm:prSet presAssocID="{CCE69D55-C938-F54C-B4DB-DD6D7DA6235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05BA0E9-83D8-F54E-A6CD-33355E86D65B}" type="pres">
      <dgm:prSet presAssocID="{8FF2DC28-8677-1447-BABC-2DA87F9278CF}" presName="linNode" presStyleCnt="0"/>
      <dgm:spPr/>
    </dgm:pt>
    <dgm:pt modelId="{D2F76BFE-340F-8747-9735-C2FB82D0DA57}" type="pres">
      <dgm:prSet presAssocID="{8FF2DC28-8677-1447-BABC-2DA87F9278CF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CE379A-1997-B644-B574-508788B940B3}" type="pres">
      <dgm:prSet presAssocID="{8FF2DC28-8677-1447-BABC-2DA87F9278CF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C37961-8A83-1C4B-977A-39BB58C96B51}" type="pres">
      <dgm:prSet presAssocID="{6D3C956B-C654-8B48-AA16-693DFD82C0EB}" presName="sp" presStyleCnt="0"/>
      <dgm:spPr/>
    </dgm:pt>
    <dgm:pt modelId="{88CBBAD7-7D73-224F-B080-A283B0AB4B8E}" type="pres">
      <dgm:prSet presAssocID="{A0F0E397-90FD-1442-881D-DB34713DA234}" presName="linNode" presStyleCnt="0"/>
      <dgm:spPr/>
    </dgm:pt>
    <dgm:pt modelId="{B4337ABD-D47C-074D-A8C0-918422C7DFAF}" type="pres">
      <dgm:prSet presAssocID="{A0F0E397-90FD-1442-881D-DB34713DA234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2096B7-9BF4-6742-95D2-03204F1976F7}" type="pres">
      <dgm:prSet presAssocID="{A0F0E397-90FD-1442-881D-DB34713DA234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866FE1-8BB5-AF45-97E7-1EB8C8D7DA09}" type="pres">
      <dgm:prSet presAssocID="{0A206BAC-8DF4-2449-B98D-CAC3D4800158}" presName="sp" presStyleCnt="0"/>
      <dgm:spPr/>
    </dgm:pt>
    <dgm:pt modelId="{ACCA091F-1B5B-704B-9EF1-4786B552D885}" type="pres">
      <dgm:prSet presAssocID="{4F397792-98F3-9543-94C3-7B86608139B8}" presName="linNode" presStyleCnt="0"/>
      <dgm:spPr/>
    </dgm:pt>
    <dgm:pt modelId="{C892FB17-C231-5247-9EEA-9244324A01CB}" type="pres">
      <dgm:prSet presAssocID="{4F397792-98F3-9543-94C3-7B86608139B8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E31A6E-1E2F-2642-BDBE-08947BC540F6}" type="pres">
      <dgm:prSet presAssocID="{4F397792-98F3-9543-94C3-7B86608139B8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C8290B-4642-F840-A22B-FADB5CD675FA}" type="pres">
      <dgm:prSet presAssocID="{15592AE4-18BD-2845-9EC1-F75A07C8BD3B}" presName="sp" presStyleCnt="0"/>
      <dgm:spPr/>
    </dgm:pt>
    <dgm:pt modelId="{FA221D42-E8F2-5F49-9C27-D654943F7DF8}" type="pres">
      <dgm:prSet presAssocID="{EB2AA356-285D-1440-B0C4-D38E82914F3F}" presName="linNode" presStyleCnt="0"/>
      <dgm:spPr/>
    </dgm:pt>
    <dgm:pt modelId="{2D290C19-43EB-5F49-AB58-4515F1EEE15C}" type="pres">
      <dgm:prSet presAssocID="{EB2AA356-285D-1440-B0C4-D38E82914F3F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0056EB-0442-6B49-B76F-CD3B383DED07}" type="pres">
      <dgm:prSet presAssocID="{EB2AA356-285D-1440-B0C4-D38E82914F3F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3C01313-E1AD-DB43-AD41-401CC602CCEC}" type="presOf" srcId="{8FF2DC28-8677-1447-BABC-2DA87F9278CF}" destId="{D2F76BFE-340F-8747-9735-C2FB82D0DA57}" srcOrd="0" destOrd="0" presId="urn:microsoft.com/office/officeart/2005/8/layout/vList5"/>
    <dgm:cxn modelId="{0EFBDD21-028D-B94E-B846-B7344FB6D1FA}" type="presOf" srcId="{D17AB8B2-F084-0B4E-BD67-9405510CE378}" destId="{AECE379A-1997-B644-B574-508788B940B3}" srcOrd="0" destOrd="0" presId="urn:microsoft.com/office/officeart/2005/8/layout/vList5"/>
    <dgm:cxn modelId="{2792AB7B-77C1-C943-9F5B-DC43FE61E81A}" srcId="{CCE69D55-C938-F54C-B4DB-DD6D7DA62356}" destId="{8FF2DC28-8677-1447-BABC-2DA87F9278CF}" srcOrd="0" destOrd="0" parTransId="{EBEACAF3-FD56-074D-B711-CCE1E91C2D67}" sibTransId="{6D3C956B-C654-8B48-AA16-693DFD82C0EB}"/>
    <dgm:cxn modelId="{8D41FF63-4A64-6347-9193-759F12C4B231}" srcId="{CCE69D55-C938-F54C-B4DB-DD6D7DA62356}" destId="{A0F0E397-90FD-1442-881D-DB34713DA234}" srcOrd="1" destOrd="0" parTransId="{1D529541-8ADA-D949-AB50-39D707D6B84B}" sibTransId="{0A206BAC-8DF4-2449-B98D-CAC3D4800158}"/>
    <dgm:cxn modelId="{DDC1C03B-3127-DA4B-8275-6E6857E06493}" type="presOf" srcId="{EB2AA356-285D-1440-B0C4-D38E82914F3F}" destId="{2D290C19-43EB-5F49-AB58-4515F1EEE15C}" srcOrd="0" destOrd="0" presId="urn:microsoft.com/office/officeart/2005/8/layout/vList5"/>
    <dgm:cxn modelId="{82E5A85E-973D-FC4B-8E03-CB5360012AF5}" srcId="{A0F0E397-90FD-1442-881D-DB34713DA234}" destId="{DDBCC690-64EE-FE4C-BC17-100B5CEAB8F5}" srcOrd="0" destOrd="0" parTransId="{7476DE0D-1418-314A-BB2E-92A03CB56D32}" sibTransId="{D18468D5-BC41-4E4B-B6F6-676B3DE77DF7}"/>
    <dgm:cxn modelId="{BB49EB6C-885F-8740-9533-8D3B9997516F}" srcId="{EB2AA356-285D-1440-B0C4-D38E82914F3F}" destId="{A2F605D5-20F1-4644-B973-8BC1C4762413}" srcOrd="0" destOrd="0" parTransId="{14DB2519-FB7D-2941-87DF-2A2D128C847F}" sibTransId="{67C6BDF5-317C-9C48-8F59-59F7A46D8666}"/>
    <dgm:cxn modelId="{A44CB0E2-80DC-D94A-AE31-86539DF64DE0}" type="presOf" srcId="{DDBCC690-64EE-FE4C-BC17-100B5CEAB8F5}" destId="{DA2096B7-9BF4-6742-95D2-03204F1976F7}" srcOrd="0" destOrd="0" presId="urn:microsoft.com/office/officeart/2005/8/layout/vList5"/>
    <dgm:cxn modelId="{D3155DE9-7537-6345-B92E-D9556E550F06}" type="presOf" srcId="{4F397792-98F3-9543-94C3-7B86608139B8}" destId="{C892FB17-C231-5247-9EEA-9244324A01CB}" srcOrd="0" destOrd="0" presId="urn:microsoft.com/office/officeart/2005/8/layout/vList5"/>
    <dgm:cxn modelId="{59486FD0-96E1-DB4D-9414-531534BD2714}" type="presOf" srcId="{CCE69D55-C938-F54C-B4DB-DD6D7DA62356}" destId="{8200BAB8-7E13-B44F-BA3D-D682221773C8}" srcOrd="0" destOrd="0" presId="urn:microsoft.com/office/officeart/2005/8/layout/vList5"/>
    <dgm:cxn modelId="{6E55BBB2-0C08-0641-B621-9FC9989FB961}" type="presOf" srcId="{6E6B5A01-05AE-4846-8CAF-389706643138}" destId="{79E31A6E-1E2F-2642-BDBE-08947BC540F6}" srcOrd="0" destOrd="0" presId="urn:microsoft.com/office/officeart/2005/8/layout/vList5"/>
    <dgm:cxn modelId="{41F7BEA5-833D-6042-A42B-FA9AF504D233}" srcId="{8FF2DC28-8677-1447-BABC-2DA87F9278CF}" destId="{D17AB8B2-F084-0B4E-BD67-9405510CE378}" srcOrd="0" destOrd="0" parTransId="{E3A8A466-9C89-9F4D-90D5-17546C1B4D79}" sibTransId="{30AA74EF-0502-1C4C-802C-FADD4F495CD1}"/>
    <dgm:cxn modelId="{1DB43557-537F-4D4F-8CD0-024247EC016C}" srcId="{CCE69D55-C938-F54C-B4DB-DD6D7DA62356}" destId="{4F397792-98F3-9543-94C3-7B86608139B8}" srcOrd="2" destOrd="0" parTransId="{96759A14-72F2-2F4D-9260-AC7733655802}" sibTransId="{15592AE4-18BD-2845-9EC1-F75A07C8BD3B}"/>
    <dgm:cxn modelId="{0DD0E9FA-3247-F349-B43C-DC37CB380916}" type="presOf" srcId="{A2F605D5-20F1-4644-B973-8BC1C4762413}" destId="{7A0056EB-0442-6B49-B76F-CD3B383DED07}" srcOrd="0" destOrd="0" presId="urn:microsoft.com/office/officeart/2005/8/layout/vList5"/>
    <dgm:cxn modelId="{317DF29F-A750-B74F-9C03-5D4781FB5C06}" srcId="{CCE69D55-C938-F54C-B4DB-DD6D7DA62356}" destId="{EB2AA356-285D-1440-B0C4-D38E82914F3F}" srcOrd="3" destOrd="0" parTransId="{AECB3CB9-B0AE-EA48-B182-6B735C5F092C}" sibTransId="{1F8ADDAA-E33E-0E48-BF44-B9177FC1800A}"/>
    <dgm:cxn modelId="{8AB68E8E-0C1A-FC40-A9E1-9B95627A3C4E}" srcId="{4F397792-98F3-9543-94C3-7B86608139B8}" destId="{6E6B5A01-05AE-4846-8CAF-389706643138}" srcOrd="0" destOrd="0" parTransId="{9F28CA44-9856-5448-B1CF-E1EBB72FD7AD}" sibTransId="{051B654D-0183-7341-8B89-1B271B7B4506}"/>
    <dgm:cxn modelId="{FE64B030-BDF3-624B-A72A-F02AEE81BB72}" type="presOf" srcId="{A0F0E397-90FD-1442-881D-DB34713DA234}" destId="{B4337ABD-D47C-074D-A8C0-918422C7DFAF}" srcOrd="0" destOrd="0" presId="urn:microsoft.com/office/officeart/2005/8/layout/vList5"/>
    <dgm:cxn modelId="{019BEEC9-7AB7-8148-A50F-383B875D4496}" type="presParOf" srcId="{8200BAB8-7E13-B44F-BA3D-D682221773C8}" destId="{505BA0E9-83D8-F54E-A6CD-33355E86D65B}" srcOrd="0" destOrd="0" presId="urn:microsoft.com/office/officeart/2005/8/layout/vList5"/>
    <dgm:cxn modelId="{7C639780-23E5-474B-B9A9-92BED005F609}" type="presParOf" srcId="{505BA0E9-83D8-F54E-A6CD-33355E86D65B}" destId="{D2F76BFE-340F-8747-9735-C2FB82D0DA57}" srcOrd="0" destOrd="0" presId="urn:microsoft.com/office/officeart/2005/8/layout/vList5"/>
    <dgm:cxn modelId="{E09C998C-A2DC-B244-B3A8-60A74B1049D0}" type="presParOf" srcId="{505BA0E9-83D8-F54E-A6CD-33355E86D65B}" destId="{AECE379A-1997-B644-B574-508788B940B3}" srcOrd="1" destOrd="0" presId="urn:microsoft.com/office/officeart/2005/8/layout/vList5"/>
    <dgm:cxn modelId="{D6F06264-2323-6847-B94E-A5130C85A658}" type="presParOf" srcId="{8200BAB8-7E13-B44F-BA3D-D682221773C8}" destId="{31C37961-8A83-1C4B-977A-39BB58C96B51}" srcOrd="1" destOrd="0" presId="urn:microsoft.com/office/officeart/2005/8/layout/vList5"/>
    <dgm:cxn modelId="{A834375B-451E-F54A-A8EA-B093DDEBB62C}" type="presParOf" srcId="{8200BAB8-7E13-B44F-BA3D-D682221773C8}" destId="{88CBBAD7-7D73-224F-B080-A283B0AB4B8E}" srcOrd="2" destOrd="0" presId="urn:microsoft.com/office/officeart/2005/8/layout/vList5"/>
    <dgm:cxn modelId="{7FA4D958-E071-F042-8F35-CA35C205D90D}" type="presParOf" srcId="{88CBBAD7-7D73-224F-B080-A283B0AB4B8E}" destId="{B4337ABD-D47C-074D-A8C0-918422C7DFAF}" srcOrd="0" destOrd="0" presId="urn:microsoft.com/office/officeart/2005/8/layout/vList5"/>
    <dgm:cxn modelId="{ED0C1998-E048-3C4D-8398-08D851ADE0E5}" type="presParOf" srcId="{88CBBAD7-7D73-224F-B080-A283B0AB4B8E}" destId="{DA2096B7-9BF4-6742-95D2-03204F1976F7}" srcOrd="1" destOrd="0" presId="urn:microsoft.com/office/officeart/2005/8/layout/vList5"/>
    <dgm:cxn modelId="{542F9A4D-57E3-BD47-837A-97A35AB7123C}" type="presParOf" srcId="{8200BAB8-7E13-B44F-BA3D-D682221773C8}" destId="{0B866FE1-8BB5-AF45-97E7-1EB8C8D7DA09}" srcOrd="3" destOrd="0" presId="urn:microsoft.com/office/officeart/2005/8/layout/vList5"/>
    <dgm:cxn modelId="{0B637B8F-91F5-A248-BD45-BB50F7876879}" type="presParOf" srcId="{8200BAB8-7E13-B44F-BA3D-D682221773C8}" destId="{ACCA091F-1B5B-704B-9EF1-4786B552D885}" srcOrd="4" destOrd="0" presId="urn:microsoft.com/office/officeart/2005/8/layout/vList5"/>
    <dgm:cxn modelId="{ECB69654-9E1A-6E40-BB17-7BE4917A8FEE}" type="presParOf" srcId="{ACCA091F-1B5B-704B-9EF1-4786B552D885}" destId="{C892FB17-C231-5247-9EEA-9244324A01CB}" srcOrd="0" destOrd="0" presId="urn:microsoft.com/office/officeart/2005/8/layout/vList5"/>
    <dgm:cxn modelId="{76825265-8D18-9548-BED3-8340E8EA17CC}" type="presParOf" srcId="{ACCA091F-1B5B-704B-9EF1-4786B552D885}" destId="{79E31A6E-1E2F-2642-BDBE-08947BC540F6}" srcOrd="1" destOrd="0" presId="urn:microsoft.com/office/officeart/2005/8/layout/vList5"/>
    <dgm:cxn modelId="{4922F962-AF62-5B45-A7A2-56C5FE41F891}" type="presParOf" srcId="{8200BAB8-7E13-B44F-BA3D-D682221773C8}" destId="{3AC8290B-4642-F840-A22B-FADB5CD675FA}" srcOrd="5" destOrd="0" presId="urn:microsoft.com/office/officeart/2005/8/layout/vList5"/>
    <dgm:cxn modelId="{CF4ECF81-68B9-3545-A668-6C3D15F83918}" type="presParOf" srcId="{8200BAB8-7E13-B44F-BA3D-D682221773C8}" destId="{FA221D42-E8F2-5F49-9C27-D654943F7DF8}" srcOrd="6" destOrd="0" presId="urn:microsoft.com/office/officeart/2005/8/layout/vList5"/>
    <dgm:cxn modelId="{6809F04F-CFB6-2B48-9536-1E69D1F63305}" type="presParOf" srcId="{FA221D42-E8F2-5F49-9C27-D654943F7DF8}" destId="{2D290C19-43EB-5F49-AB58-4515F1EEE15C}" srcOrd="0" destOrd="0" presId="urn:microsoft.com/office/officeart/2005/8/layout/vList5"/>
    <dgm:cxn modelId="{780747F1-5189-FF47-8DCF-30DEA8E72311}" type="presParOf" srcId="{FA221D42-E8F2-5F49-9C27-D654943F7DF8}" destId="{7A0056EB-0442-6B49-B76F-CD3B383DED0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6DEB7B0-7534-FD45-84E0-4756850161EA}" type="doc">
      <dgm:prSet loTypeId="urn:microsoft.com/office/officeart/2008/layout/RadialCluster" loCatId="" qsTypeId="urn:microsoft.com/office/officeart/2005/8/quickstyle/3D5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1726A54-3B79-BB4C-B972-2FF6CBFFFB7F}">
      <dgm:prSet phldrT="[Text]"/>
      <dgm:spPr/>
      <dgm:t>
        <a:bodyPr/>
        <a:lstStyle/>
        <a:p>
          <a:r>
            <a:rPr lang="en-US" dirty="0" smtClean="0"/>
            <a:t>Experiment</a:t>
          </a:r>
          <a:endParaRPr lang="en-US" dirty="0"/>
        </a:p>
      </dgm:t>
    </dgm:pt>
    <dgm:pt modelId="{306DEDD5-8B4D-8347-8756-2CDDCF9D5323}" type="parTrans" cxnId="{C7DE224F-CB92-4F4A-87A1-CFD9334D9EBE}">
      <dgm:prSet/>
      <dgm:spPr/>
      <dgm:t>
        <a:bodyPr/>
        <a:lstStyle/>
        <a:p>
          <a:endParaRPr lang="en-US"/>
        </a:p>
      </dgm:t>
    </dgm:pt>
    <dgm:pt modelId="{ABB0310C-ADD5-7741-BE25-CBDA3FA1634B}" type="sibTrans" cxnId="{C7DE224F-CB92-4F4A-87A1-CFD9334D9EBE}">
      <dgm:prSet/>
      <dgm:spPr/>
      <dgm:t>
        <a:bodyPr/>
        <a:lstStyle/>
        <a:p>
          <a:endParaRPr lang="en-US"/>
        </a:p>
      </dgm:t>
    </dgm:pt>
    <dgm:pt modelId="{A5B0E7B6-A453-CD42-B57C-E26997F59494}">
      <dgm:prSet phldrT="[Text]"/>
      <dgm:spPr/>
      <dgm:t>
        <a:bodyPr/>
        <a:lstStyle/>
        <a:p>
          <a:r>
            <a:rPr lang="en-US" dirty="0" smtClean="0"/>
            <a:t>Protocols</a:t>
          </a:r>
          <a:endParaRPr lang="en-US" dirty="0"/>
        </a:p>
      </dgm:t>
    </dgm:pt>
    <dgm:pt modelId="{DFC77D67-5CD8-1349-8913-BF8593E81954}" type="parTrans" cxnId="{2A7F0C3F-ED4C-7847-B32F-FC9A14224AB3}">
      <dgm:prSet/>
      <dgm:spPr/>
      <dgm:t>
        <a:bodyPr/>
        <a:lstStyle/>
        <a:p>
          <a:endParaRPr lang="en-US"/>
        </a:p>
      </dgm:t>
    </dgm:pt>
    <dgm:pt modelId="{B76E557E-D890-5F46-B6E6-EB61DCB85BBE}" type="sibTrans" cxnId="{2A7F0C3F-ED4C-7847-B32F-FC9A14224AB3}">
      <dgm:prSet/>
      <dgm:spPr/>
      <dgm:t>
        <a:bodyPr/>
        <a:lstStyle/>
        <a:p>
          <a:endParaRPr lang="en-US"/>
        </a:p>
      </dgm:t>
    </dgm:pt>
    <dgm:pt modelId="{834807EE-A9E5-1C4C-B16A-8DE434776B7C}">
      <dgm:prSet phldrT="[Text]"/>
      <dgm:spPr/>
      <dgm:t>
        <a:bodyPr/>
        <a:lstStyle/>
        <a:p>
          <a:r>
            <a:rPr lang="en-US" dirty="0" smtClean="0"/>
            <a:t>Lanes</a:t>
          </a:r>
          <a:endParaRPr lang="en-US" dirty="0"/>
        </a:p>
      </dgm:t>
    </dgm:pt>
    <dgm:pt modelId="{D79C7091-BF16-7E4C-B8B2-EF7D3F2226C7}" type="parTrans" cxnId="{655F6ACC-F763-2947-A8B4-D14D19930CD9}">
      <dgm:prSet/>
      <dgm:spPr/>
      <dgm:t>
        <a:bodyPr/>
        <a:lstStyle/>
        <a:p>
          <a:endParaRPr lang="en-US"/>
        </a:p>
      </dgm:t>
    </dgm:pt>
    <dgm:pt modelId="{400C9115-6A8D-A24D-9679-F53AE2292720}" type="sibTrans" cxnId="{655F6ACC-F763-2947-A8B4-D14D19930CD9}">
      <dgm:prSet/>
      <dgm:spPr/>
      <dgm:t>
        <a:bodyPr/>
        <a:lstStyle/>
        <a:p>
          <a:endParaRPr lang="en-US"/>
        </a:p>
      </dgm:t>
    </dgm:pt>
    <dgm:pt modelId="{6B65D46D-5FE7-CC4E-AA28-8B9F0FE08823}">
      <dgm:prSet phldrT="[Text]"/>
      <dgm:spPr/>
      <dgm:t>
        <a:bodyPr/>
        <a:lstStyle/>
        <a:p>
          <a:r>
            <a:rPr lang="en-US" dirty="0" smtClean="0"/>
            <a:t>Sample</a:t>
          </a:r>
          <a:endParaRPr lang="en-US" dirty="0"/>
        </a:p>
      </dgm:t>
    </dgm:pt>
    <dgm:pt modelId="{53236970-F951-C14E-993A-57C0BD29E788}" type="parTrans" cxnId="{E9B60915-763A-A944-AD34-71BC50294C3B}">
      <dgm:prSet/>
      <dgm:spPr/>
      <dgm:t>
        <a:bodyPr/>
        <a:lstStyle/>
        <a:p>
          <a:endParaRPr lang="en-US"/>
        </a:p>
      </dgm:t>
    </dgm:pt>
    <dgm:pt modelId="{C570DD3B-6DAB-B04C-BD8D-22314C09252B}" type="sibTrans" cxnId="{E9B60915-763A-A944-AD34-71BC50294C3B}">
      <dgm:prSet/>
      <dgm:spPr/>
      <dgm:t>
        <a:bodyPr/>
        <a:lstStyle/>
        <a:p>
          <a:endParaRPr lang="en-US"/>
        </a:p>
      </dgm:t>
    </dgm:pt>
    <dgm:pt modelId="{09463F81-2897-CC4F-8953-307BD4F7FB02}" type="pres">
      <dgm:prSet presAssocID="{A6DEB7B0-7534-FD45-84E0-4756850161EA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EF1E75F0-F1E7-244E-8FA8-23FBD088338F}" type="pres">
      <dgm:prSet presAssocID="{B1726A54-3B79-BB4C-B972-2FF6CBFFFB7F}" presName="singleCycle" presStyleCnt="0"/>
      <dgm:spPr/>
    </dgm:pt>
    <dgm:pt modelId="{E1F71D2A-75AF-0A42-9A3E-336A7C42E896}" type="pres">
      <dgm:prSet presAssocID="{B1726A54-3B79-BB4C-B972-2FF6CBFFFB7F}" presName="singleCenter" presStyleLbl="node1" presStyleIdx="0" presStyleCnt="4">
        <dgm:presLayoutVars>
          <dgm:chMax val="7"/>
          <dgm:chPref val="7"/>
        </dgm:presLayoutVars>
      </dgm:prSet>
      <dgm:spPr/>
      <dgm:t>
        <a:bodyPr/>
        <a:lstStyle/>
        <a:p>
          <a:endParaRPr lang="en-US"/>
        </a:p>
      </dgm:t>
    </dgm:pt>
    <dgm:pt modelId="{5004D5D5-17B2-7949-AC48-A1C1DB9A8040}" type="pres">
      <dgm:prSet presAssocID="{DFC77D67-5CD8-1349-8913-BF8593E81954}" presName="Name56" presStyleLbl="parChTrans1D2" presStyleIdx="0" presStyleCnt="3"/>
      <dgm:spPr/>
      <dgm:t>
        <a:bodyPr/>
        <a:lstStyle/>
        <a:p>
          <a:endParaRPr lang="en-US"/>
        </a:p>
      </dgm:t>
    </dgm:pt>
    <dgm:pt modelId="{43104D54-A71E-6E4B-8127-75FA727EFA59}" type="pres">
      <dgm:prSet presAssocID="{A5B0E7B6-A453-CD42-B57C-E26997F59494}" presName="text0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F82C93-EA66-E245-8091-2904A8649A29}" type="pres">
      <dgm:prSet presAssocID="{D79C7091-BF16-7E4C-B8B2-EF7D3F2226C7}" presName="Name56" presStyleLbl="parChTrans1D2" presStyleIdx="1" presStyleCnt="3"/>
      <dgm:spPr/>
      <dgm:t>
        <a:bodyPr/>
        <a:lstStyle/>
        <a:p>
          <a:endParaRPr lang="en-US"/>
        </a:p>
      </dgm:t>
    </dgm:pt>
    <dgm:pt modelId="{E581D951-196E-8C4C-A42E-AA1281BFC2E4}" type="pres">
      <dgm:prSet presAssocID="{834807EE-A9E5-1C4C-B16A-8DE434776B7C}" presName="text0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8CE22D-C83A-E84E-BA8C-D84DD804DC06}" type="pres">
      <dgm:prSet presAssocID="{53236970-F951-C14E-993A-57C0BD29E788}" presName="Name56" presStyleLbl="parChTrans1D2" presStyleIdx="2" presStyleCnt="3"/>
      <dgm:spPr/>
      <dgm:t>
        <a:bodyPr/>
        <a:lstStyle/>
        <a:p>
          <a:endParaRPr lang="en-US"/>
        </a:p>
      </dgm:t>
    </dgm:pt>
    <dgm:pt modelId="{2A460460-1D48-0A45-8243-98E0EC32135A}" type="pres">
      <dgm:prSet presAssocID="{6B65D46D-5FE7-CC4E-AA28-8B9F0FE08823}" presName="text0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7AE9091-B208-1D47-9A13-11B4A3B73A3F}" type="presOf" srcId="{A6DEB7B0-7534-FD45-84E0-4756850161EA}" destId="{09463F81-2897-CC4F-8953-307BD4F7FB02}" srcOrd="0" destOrd="0" presId="urn:microsoft.com/office/officeart/2008/layout/RadialCluster"/>
    <dgm:cxn modelId="{DC56C0F8-8869-E544-82E3-4B6899D0041E}" type="presOf" srcId="{53236970-F951-C14E-993A-57C0BD29E788}" destId="{128CE22D-C83A-E84E-BA8C-D84DD804DC06}" srcOrd="0" destOrd="0" presId="urn:microsoft.com/office/officeart/2008/layout/RadialCluster"/>
    <dgm:cxn modelId="{13DE73FB-A6D3-2840-A41F-77342B7DCF04}" type="presOf" srcId="{DFC77D67-5CD8-1349-8913-BF8593E81954}" destId="{5004D5D5-17B2-7949-AC48-A1C1DB9A8040}" srcOrd="0" destOrd="0" presId="urn:microsoft.com/office/officeart/2008/layout/RadialCluster"/>
    <dgm:cxn modelId="{655F6ACC-F763-2947-A8B4-D14D19930CD9}" srcId="{B1726A54-3B79-BB4C-B972-2FF6CBFFFB7F}" destId="{834807EE-A9E5-1C4C-B16A-8DE434776B7C}" srcOrd="1" destOrd="0" parTransId="{D79C7091-BF16-7E4C-B8B2-EF7D3F2226C7}" sibTransId="{400C9115-6A8D-A24D-9679-F53AE2292720}"/>
    <dgm:cxn modelId="{5C909397-D7E5-1643-9992-22B4DE68B43B}" type="presOf" srcId="{834807EE-A9E5-1C4C-B16A-8DE434776B7C}" destId="{E581D951-196E-8C4C-A42E-AA1281BFC2E4}" srcOrd="0" destOrd="0" presId="urn:microsoft.com/office/officeart/2008/layout/RadialCluster"/>
    <dgm:cxn modelId="{C7DE224F-CB92-4F4A-87A1-CFD9334D9EBE}" srcId="{A6DEB7B0-7534-FD45-84E0-4756850161EA}" destId="{B1726A54-3B79-BB4C-B972-2FF6CBFFFB7F}" srcOrd="0" destOrd="0" parTransId="{306DEDD5-8B4D-8347-8756-2CDDCF9D5323}" sibTransId="{ABB0310C-ADD5-7741-BE25-CBDA3FA1634B}"/>
    <dgm:cxn modelId="{598C9577-D8BD-7644-886F-ED01E1D9135B}" type="presOf" srcId="{B1726A54-3B79-BB4C-B972-2FF6CBFFFB7F}" destId="{E1F71D2A-75AF-0A42-9A3E-336A7C42E896}" srcOrd="0" destOrd="0" presId="urn:microsoft.com/office/officeart/2008/layout/RadialCluster"/>
    <dgm:cxn modelId="{AB2331A9-1A2B-E549-90D0-57F7B033BB6C}" type="presOf" srcId="{6B65D46D-5FE7-CC4E-AA28-8B9F0FE08823}" destId="{2A460460-1D48-0A45-8243-98E0EC32135A}" srcOrd="0" destOrd="0" presId="urn:microsoft.com/office/officeart/2008/layout/RadialCluster"/>
    <dgm:cxn modelId="{92694971-93D9-AF4B-84A5-907E680ACC31}" type="presOf" srcId="{D79C7091-BF16-7E4C-B8B2-EF7D3F2226C7}" destId="{A4F82C93-EA66-E245-8091-2904A8649A29}" srcOrd="0" destOrd="0" presId="urn:microsoft.com/office/officeart/2008/layout/RadialCluster"/>
    <dgm:cxn modelId="{2A7F0C3F-ED4C-7847-B32F-FC9A14224AB3}" srcId="{B1726A54-3B79-BB4C-B972-2FF6CBFFFB7F}" destId="{A5B0E7B6-A453-CD42-B57C-E26997F59494}" srcOrd="0" destOrd="0" parTransId="{DFC77D67-5CD8-1349-8913-BF8593E81954}" sibTransId="{B76E557E-D890-5F46-B6E6-EB61DCB85BBE}"/>
    <dgm:cxn modelId="{1DB1DAF9-8342-3648-AD04-ECCD6CDF744C}" type="presOf" srcId="{A5B0E7B6-A453-CD42-B57C-E26997F59494}" destId="{43104D54-A71E-6E4B-8127-75FA727EFA59}" srcOrd="0" destOrd="0" presId="urn:microsoft.com/office/officeart/2008/layout/RadialCluster"/>
    <dgm:cxn modelId="{E9B60915-763A-A944-AD34-71BC50294C3B}" srcId="{B1726A54-3B79-BB4C-B972-2FF6CBFFFB7F}" destId="{6B65D46D-5FE7-CC4E-AA28-8B9F0FE08823}" srcOrd="2" destOrd="0" parTransId="{53236970-F951-C14E-993A-57C0BD29E788}" sibTransId="{C570DD3B-6DAB-B04C-BD8D-22314C09252B}"/>
    <dgm:cxn modelId="{613F26BB-E2D4-CC48-A8DF-21EAC69C7565}" type="presParOf" srcId="{09463F81-2897-CC4F-8953-307BD4F7FB02}" destId="{EF1E75F0-F1E7-244E-8FA8-23FBD088338F}" srcOrd="0" destOrd="0" presId="urn:microsoft.com/office/officeart/2008/layout/RadialCluster"/>
    <dgm:cxn modelId="{A881913D-250D-8F45-BFED-60EE67321593}" type="presParOf" srcId="{EF1E75F0-F1E7-244E-8FA8-23FBD088338F}" destId="{E1F71D2A-75AF-0A42-9A3E-336A7C42E896}" srcOrd="0" destOrd="0" presId="urn:microsoft.com/office/officeart/2008/layout/RadialCluster"/>
    <dgm:cxn modelId="{42143E19-9F32-DD4C-A4C1-C29008986EC3}" type="presParOf" srcId="{EF1E75F0-F1E7-244E-8FA8-23FBD088338F}" destId="{5004D5D5-17B2-7949-AC48-A1C1DB9A8040}" srcOrd="1" destOrd="0" presId="urn:microsoft.com/office/officeart/2008/layout/RadialCluster"/>
    <dgm:cxn modelId="{353283FC-9FCC-404A-A156-0BC7D3E9175E}" type="presParOf" srcId="{EF1E75F0-F1E7-244E-8FA8-23FBD088338F}" destId="{43104D54-A71E-6E4B-8127-75FA727EFA59}" srcOrd="2" destOrd="0" presId="urn:microsoft.com/office/officeart/2008/layout/RadialCluster"/>
    <dgm:cxn modelId="{8CE2D6DC-AED1-E446-AE71-5DC2A77C2D4B}" type="presParOf" srcId="{EF1E75F0-F1E7-244E-8FA8-23FBD088338F}" destId="{A4F82C93-EA66-E245-8091-2904A8649A29}" srcOrd="3" destOrd="0" presId="urn:microsoft.com/office/officeart/2008/layout/RadialCluster"/>
    <dgm:cxn modelId="{2B484166-4BD5-BC4A-9C40-9C3C773F2AE9}" type="presParOf" srcId="{EF1E75F0-F1E7-244E-8FA8-23FBD088338F}" destId="{E581D951-196E-8C4C-A42E-AA1281BFC2E4}" srcOrd="4" destOrd="0" presId="urn:microsoft.com/office/officeart/2008/layout/RadialCluster"/>
    <dgm:cxn modelId="{3B68AD59-8A0D-264C-858B-89E70E10C11F}" type="presParOf" srcId="{EF1E75F0-F1E7-244E-8FA8-23FBD088338F}" destId="{128CE22D-C83A-E84E-BA8C-D84DD804DC06}" srcOrd="5" destOrd="0" presId="urn:microsoft.com/office/officeart/2008/layout/RadialCluster"/>
    <dgm:cxn modelId="{FBF111EC-5801-4B47-B889-67FAD8682182}" type="presParOf" srcId="{EF1E75F0-F1E7-244E-8FA8-23FBD088338F}" destId="{2A460460-1D48-0A45-8243-98E0EC32135A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7617F9-7BC7-B140-8026-F361642C3B0A}">
      <dsp:nvSpPr>
        <dsp:cNvPr id="0" name=""/>
        <dsp:cNvSpPr/>
      </dsp:nvSpPr>
      <dsp:spPr>
        <a:xfrm rot="16200000">
          <a:off x="-948951" y="953563"/>
          <a:ext cx="3525371" cy="1618244"/>
        </a:xfrm>
        <a:prstGeom prst="flowChartManualOperati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+mj-lt"/>
            </a:rPr>
            <a:t>Intel </a:t>
          </a:r>
          <a:endParaRPr lang="en-US" sz="1800" kern="1200" dirty="0">
            <a:latin typeface="+mj-lt"/>
          </a:endParaRPr>
        </a:p>
      </dsp:txBody>
      <dsp:txXfrm rot="5400000">
        <a:off x="4612" y="705074"/>
        <a:ext cx="1618244" cy="2115223"/>
      </dsp:txXfrm>
    </dsp:sp>
    <dsp:sp modelId="{4746071E-A8D1-EB4E-9892-4699EF0DD66C}">
      <dsp:nvSpPr>
        <dsp:cNvPr id="0" name=""/>
        <dsp:cNvSpPr/>
      </dsp:nvSpPr>
      <dsp:spPr>
        <a:xfrm rot="16200000">
          <a:off x="790661" y="953563"/>
          <a:ext cx="3525371" cy="1618244"/>
        </a:xfrm>
        <a:prstGeom prst="flowChartManualOperation">
          <a:avLst/>
        </a:prstGeom>
        <a:solidFill>
          <a:schemeClr val="accent3">
            <a:hueOff val="2812566"/>
            <a:satOff val="-4220"/>
            <a:lumOff val="-686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smtClean="0">
              <a:latin typeface="+mj-lt"/>
            </a:rPr>
            <a:t>Human Genome Project </a:t>
          </a:r>
          <a:endParaRPr lang="en-US" sz="1800" kern="1200" dirty="0" smtClean="0">
            <a:latin typeface="+mj-lt"/>
          </a:endParaRPr>
        </a:p>
      </dsp:txBody>
      <dsp:txXfrm rot="5400000">
        <a:off x="1744224" y="705074"/>
        <a:ext cx="1618244" cy="2115223"/>
      </dsp:txXfrm>
    </dsp:sp>
    <dsp:sp modelId="{87CEC697-9E3D-D14B-B6FA-544BC036068F}">
      <dsp:nvSpPr>
        <dsp:cNvPr id="0" name=""/>
        <dsp:cNvSpPr/>
      </dsp:nvSpPr>
      <dsp:spPr>
        <a:xfrm rot="16200000">
          <a:off x="2530274" y="953563"/>
          <a:ext cx="3525371" cy="1618244"/>
        </a:xfrm>
        <a:prstGeom prst="flowChartManualOperation">
          <a:avLst/>
        </a:prstGeom>
        <a:solidFill>
          <a:schemeClr val="accent3">
            <a:hueOff val="5625133"/>
            <a:satOff val="-8440"/>
            <a:lumOff val="-1373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+mj-lt"/>
            </a:rPr>
            <a:t>LIMs Software Startup</a:t>
          </a:r>
        </a:p>
      </dsp:txBody>
      <dsp:txXfrm rot="5400000">
        <a:off x="3483837" y="705074"/>
        <a:ext cx="1618244" cy="2115223"/>
      </dsp:txXfrm>
    </dsp:sp>
    <dsp:sp modelId="{EB81A844-1ACB-F542-8E4A-A8D388FC9DF8}">
      <dsp:nvSpPr>
        <dsp:cNvPr id="0" name=""/>
        <dsp:cNvSpPr/>
      </dsp:nvSpPr>
      <dsp:spPr>
        <a:xfrm rot="16200000">
          <a:off x="4269887" y="953563"/>
          <a:ext cx="3525371" cy="1618244"/>
        </a:xfrm>
        <a:prstGeom prst="flowChartManualOperation">
          <a:avLst/>
        </a:prstGeom>
        <a:solidFill>
          <a:schemeClr val="accent3">
            <a:hueOff val="8437700"/>
            <a:satOff val="-12660"/>
            <a:lumOff val="-2059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>
              <a:latin typeface="+mj-lt"/>
            </a:rPr>
            <a:t>Hunstman</a:t>
          </a:r>
          <a:r>
            <a:rPr lang="en-US" sz="1800" kern="1200" dirty="0" smtClean="0">
              <a:latin typeface="+mj-lt"/>
            </a:rPr>
            <a:t> Cancer Institute at the University of Utah</a:t>
          </a:r>
        </a:p>
      </dsp:txBody>
      <dsp:txXfrm rot="5400000">
        <a:off x="5223450" y="705074"/>
        <a:ext cx="1618244" cy="2115223"/>
      </dsp:txXfrm>
    </dsp:sp>
    <dsp:sp modelId="{9D01B058-364E-A74D-BB77-BC29BFC4B4D8}">
      <dsp:nvSpPr>
        <dsp:cNvPr id="0" name=""/>
        <dsp:cNvSpPr/>
      </dsp:nvSpPr>
      <dsp:spPr>
        <a:xfrm rot="16200000">
          <a:off x="6009500" y="953563"/>
          <a:ext cx="3525371" cy="1618244"/>
        </a:xfrm>
        <a:prstGeom prst="flowChartManualOperation">
          <a:avLst/>
        </a:prstGeom>
        <a:solidFill>
          <a:schemeClr val="tx2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+mj-lt"/>
            </a:rPr>
            <a:t>Original author of </a:t>
          </a:r>
          <a:r>
            <a:rPr lang="en-US" sz="1800" kern="1200" dirty="0" err="1" smtClean="0">
              <a:latin typeface="+mj-lt"/>
            </a:rPr>
            <a:t>GNomEx</a:t>
          </a:r>
          <a:r>
            <a:rPr lang="en-US" sz="1800" kern="1200" dirty="0" smtClean="0">
              <a:latin typeface="+mj-lt"/>
            </a:rPr>
            <a:t>, Project Lead</a:t>
          </a:r>
        </a:p>
      </dsp:txBody>
      <dsp:txXfrm rot="5400000">
        <a:off x="6963063" y="705074"/>
        <a:ext cx="1618244" cy="2115223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289C51-F0CE-6246-A3F3-D0463BC3D06B}">
      <dsp:nvSpPr>
        <dsp:cNvPr id="0" name=""/>
        <dsp:cNvSpPr/>
      </dsp:nvSpPr>
      <dsp:spPr>
        <a:xfrm>
          <a:off x="412319" y="607"/>
          <a:ext cx="540474" cy="270237"/>
        </a:xfrm>
        <a:prstGeom prst="roundRect">
          <a:avLst>
            <a:gd name="adj" fmla="val 10000"/>
          </a:avLst>
        </a:prstGeom>
        <a:solidFill>
          <a:srgbClr val="DFC7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Folder 1</a:t>
          </a:r>
          <a:endParaRPr lang="en-US" sz="1000" kern="1200" dirty="0"/>
        </a:p>
      </dsp:txBody>
      <dsp:txXfrm>
        <a:off x="420234" y="8522"/>
        <a:ext cx="524644" cy="254407"/>
      </dsp:txXfrm>
    </dsp:sp>
    <dsp:sp modelId="{45A89BAC-1262-0F4F-97D7-05A9A26DCA06}">
      <dsp:nvSpPr>
        <dsp:cNvPr id="0" name=""/>
        <dsp:cNvSpPr/>
      </dsp:nvSpPr>
      <dsp:spPr>
        <a:xfrm>
          <a:off x="420646" y="270844"/>
          <a:ext cx="91440" cy="20267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2678"/>
              </a:lnTo>
              <a:lnTo>
                <a:pt x="99767" y="202678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B3B14E-096A-A14D-8D88-C20FCD1883F0}">
      <dsp:nvSpPr>
        <dsp:cNvPr id="0" name=""/>
        <dsp:cNvSpPr/>
      </dsp:nvSpPr>
      <dsp:spPr>
        <a:xfrm>
          <a:off x="520414" y="338403"/>
          <a:ext cx="432379" cy="2702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File 1</a:t>
          </a:r>
          <a:endParaRPr lang="en-US" sz="1000" kern="1200" dirty="0"/>
        </a:p>
      </dsp:txBody>
      <dsp:txXfrm>
        <a:off x="528329" y="346318"/>
        <a:ext cx="416549" cy="254407"/>
      </dsp:txXfrm>
    </dsp:sp>
    <dsp:sp modelId="{B627B30F-A1C1-A249-BD6D-6CC7A4A26A30}">
      <dsp:nvSpPr>
        <dsp:cNvPr id="0" name=""/>
        <dsp:cNvSpPr/>
      </dsp:nvSpPr>
      <dsp:spPr>
        <a:xfrm>
          <a:off x="420646" y="270844"/>
          <a:ext cx="91440" cy="54047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40474"/>
              </a:lnTo>
              <a:lnTo>
                <a:pt x="99767" y="540474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E2813A-A468-074F-846A-1A88802B0407}">
      <dsp:nvSpPr>
        <dsp:cNvPr id="0" name=""/>
        <dsp:cNvSpPr/>
      </dsp:nvSpPr>
      <dsp:spPr>
        <a:xfrm>
          <a:off x="520414" y="676200"/>
          <a:ext cx="432379" cy="2702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File 2</a:t>
          </a:r>
          <a:endParaRPr lang="en-US" sz="1000" kern="1200" dirty="0"/>
        </a:p>
      </dsp:txBody>
      <dsp:txXfrm>
        <a:off x="528329" y="684115"/>
        <a:ext cx="416549" cy="254407"/>
      </dsp:txXfrm>
    </dsp:sp>
    <dsp:sp modelId="{E5C6F321-4991-D24E-84CB-F448D7D3B1D9}">
      <dsp:nvSpPr>
        <dsp:cNvPr id="0" name=""/>
        <dsp:cNvSpPr/>
      </dsp:nvSpPr>
      <dsp:spPr>
        <a:xfrm>
          <a:off x="420646" y="270844"/>
          <a:ext cx="91440" cy="87827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878271"/>
              </a:lnTo>
              <a:lnTo>
                <a:pt x="99767" y="878271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1DCA36-44E7-3E49-B380-8AB2D7FBCB2B}">
      <dsp:nvSpPr>
        <dsp:cNvPr id="0" name=""/>
        <dsp:cNvSpPr/>
      </dsp:nvSpPr>
      <dsp:spPr>
        <a:xfrm>
          <a:off x="520414" y="1013997"/>
          <a:ext cx="432379" cy="2702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File 3</a:t>
          </a:r>
          <a:endParaRPr lang="en-US" sz="1000" kern="1200" dirty="0"/>
        </a:p>
      </dsp:txBody>
      <dsp:txXfrm>
        <a:off x="528329" y="1021912"/>
        <a:ext cx="416549" cy="254407"/>
      </dsp:txXfrm>
    </dsp:sp>
    <dsp:sp modelId="{706D7008-2405-3B45-B85E-CD37757D91C6}">
      <dsp:nvSpPr>
        <dsp:cNvPr id="0" name=""/>
        <dsp:cNvSpPr/>
      </dsp:nvSpPr>
      <dsp:spPr>
        <a:xfrm>
          <a:off x="420646" y="270844"/>
          <a:ext cx="91440" cy="121606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16068"/>
              </a:lnTo>
              <a:lnTo>
                <a:pt x="99767" y="1216068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24A13A-7DC5-114A-AC37-241096F5F18A}">
      <dsp:nvSpPr>
        <dsp:cNvPr id="0" name=""/>
        <dsp:cNvSpPr/>
      </dsp:nvSpPr>
      <dsp:spPr>
        <a:xfrm>
          <a:off x="520414" y="1351794"/>
          <a:ext cx="432379" cy="2702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File 4</a:t>
          </a:r>
          <a:endParaRPr lang="en-US" sz="1000" kern="1200" dirty="0"/>
        </a:p>
      </dsp:txBody>
      <dsp:txXfrm>
        <a:off x="528329" y="1359709"/>
        <a:ext cx="416549" cy="254407"/>
      </dsp:txXfrm>
    </dsp:sp>
    <dsp:sp modelId="{793D3F26-0B3A-BF49-8954-99BB53078FBF}">
      <dsp:nvSpPr>
        <dsp:cNvPr id="0" name=""/>
        <dsp:cNvSpPr/>
      </dsp:nvSpPr>
      <dsp:spPr>
        <a:xfrm>
          <a:off x="1087913" y="607"/>
          <a:ext cx="540474" cy="270237"/>
        </a:xfrm>
        <a:prstGeom prst="roundRect">
          <a:avLst>
            <a:gd name="adj" fmla="val 10000"/>
          </a:avLst>
        </a:prstGeom>
        <a:solidFill>
          <a:srgbClr val="DFC7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Folder 2</a:t>
          </a:r>
          <a:endParaRPr lang="en-US" sz="1000" kern="1200" dirty="0"/>
        </a:p>
      </dsp:txBody>
      <dsp:txXfrm>
        <a:off x="1095828" y="8522"/>
        <a:ext cx="524644" cy="254407"/>
      </dsp:txXfrm>
    </dsp:sp>
    <dsp:sp modelId="{B24965C9-94FC-0C45-9D4E-3604A31E7791}">
      <dsp:nvSpPr>
        <dsp:cNvPr id="0" name=""/>
        <dsp:cNvSpPr/>
      </dsp:nvSpPr>
      <dsp:spPr>
        <a:xfrm>
          <a:off x="1096240" y="270844"/>
          <a:ext cx="91440" cy="20267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2678"/>
              </a:lnTo>
              <a:lnTo>
                <a:pt x="99767" y="202678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7627D3-9F35-AC46-991E-6F7A6A1EB0B4}">
      <dsp:nvSpPr>
        <dsp:cNvPr id="0" name=""/>
        <dsp:cNvSpPr/>
      </dsp:nvSpPr>
      <dsp:spPr>
        <a:xfrm>
          <a:off x="1196008" y="338403"/>
          <a:ext cx="432379" cy="2702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Files A</a:t>
          </a:r>
          <a:endParaRPr lang="en-US" sz="1000" kern="1200" dirty="0"/>
        </a:p>
      </dsp:txBody>
      <dsp:txXfrm>
        <a:off x="1203923" y="346318"/>
        <a:ext cx="416549" cy="254407"/>
      </dsp:txXfrm>
    </dsp:sp>
    <dsp:sp modelId="{B09CF39A-5073-BF42-958C-D64B970F522E}">
      <dsp:nvSpPr>
        <dsp:cNvPr id="0" name=""/>
        <dsp:cNvSpPr/>
      </dsp:nvSpPr>
      <dsp:spPr>
        <a:xfrm>
          <a:off x="1096240" y="270844"/>
          <a:ext cx="91440" cy="54047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40474"/>
              </a:lnTo>
              <a:lnTo>
                <a:pt x="99767" y="540474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D3A35D-DE7E-9045-85E6-1FD900E0DBA5}">
      <dsp:nvSpPr>
        <dsp:cNvPr id="0" name=""/>
        <dsp:cNvSpPr/>
      </dsp:nvSpPr>
      <dsp:spPr>
        <a:xfrm>
          <a:off x="1196008" y="676200"/>
          <a:ext cx="432379" cy="2702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File B</a:t>
          </a:r>
          <a:endParaRPr lang="en-US" sz="1000" kern="1200" dirty="0"/>
        </a:p>
      </dsp:txBody>
      <dsp:txXfrm>
        <a:off x="1203923" y="684115"/>
        <a:ext cx="416549" cy="254407"/>
      </dsp:txXfrm>
    </dsp:sp>
    <dsp:sp modelId="{704168BA-2D1C-F349-8873-C860B506FBEF}">
      <dsp:nvSpPr>
        <dsp:cNvPr id="0" name=""/>
        <dsp:cNvSpPr/>
      </dsp:nvSpPr>
      <dsp:spPr>
        <a:xfrm>
          <a:off x="1763506" y="607"/>
          <a:ext cx="540474" cy="270237"/>
        </a:xfrm>
        <a:prstGeom prst="roundRect">
          <a:avLst>
            <a:gd name="adj" fmla="val 10000"/>
          </a:avLst>
        </a:prstGeom>
        <a:solidFill>
          <a:srgbClr val="DFC7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Folder 4</a:t>
          </a:r>
          <a:endParaRPr lang="en-US" sz="1000" kern="1200" dirty="0"/>
        </a:p>
      </dsp:txBody>
      <dsp:txXfrm>
        <a:off x="1771421" y="8522"/>
        <a:ext cx="524644" cy="254407"/>
      </dsp:txXfrm>
    </dsp:sp>
    <dsp:sp modelId="{5472E111-0028-D844-BEE9-53BD72D20EB2}">
      <dsp:nvSpPr>
        <dsp:cNvPr id="0" name=""/>
        <dsp:cNvSpPr/>
      </dsp:nvSpPr>
      <dsp:spPr>
        <a:xfrm>
          <a:off x="1771834" y="270844"/>
          <a:ext cx="91440" cy="20267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2678"/>
              </a:lnTo>
              <a:lnTo>
                <a:pt x="99767" y="202678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1E1CF7-EE34-CA4B-BB3A-BA18324C6234}">
      <dsp:nvSpPr>
        <dsp:cNvPr id="0" name=""/>
        <dsp:cNvSpPr/>
      </dsp:nvSpPr>
      <dsp:spPr>
        <a:xfrm>
          <a:off x="1871601" y="338403"/>
          <a:ext cx="432379" cy="2702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File 1</a:t>
          </a:r>
          <a:endParaRPr lang="en-US" sz="1000" kern="1200" dirty="0"/>
        </a:p>
      </dsp:txBody>
      <dsp:txXfrm>
        <a:off x="1879516" y="346318"/>
        <a:ext cx="416549" cy="254407"/>
      </dsp:txXfrm>
    </dsp:sp>
    <dsp:sp modelId="{C18622AE-CD8B-5B4F-BC5B-F2345762BC67}">
      <dsp:nvSpPr>
        <dsp:cNvPr id="0" name=""/>
        <dsp:cNvSpPr/>
      </dsp:nvSpPr>
      <dsp:spPr>
        <a:xfrm>
          <a:off x="1771834" y="270844"/>
          <a:ext cx="91440" cy="54047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40474"/>
              </a:lnTo>
              <a:lnTo>
                <a:pt x="99767" y="540474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A1B7ED-DA5A-3A4C-A281-F0E59AE11F73}">
      <dsp:nvSpPr>
        <dsp:cNvPr id="0" name=""/>
        <dsp:cNvSpPr/>
      </dsp:nvSpPr>
      <dsp:spPr>
        <a:xfrm>
          <a:off x="1871601" y="676200"/>
          <a:ext cx="432379" cy="2702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File 2</a:t>
          </a:r>
          <a:endParaRPr lang="en-US" sz="1000" kern="1200" dirty="0"/>
        </a:p>
      </dsp:txBody>
      <dsp:txXfrm>
        <a:off x="1879516" y="684115"/>
        <a:ext cx="416549" cy="254407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9C7C2B-9D92-8B4E-B995-E00D631883E9}">
      <dsp:nvSpPr>
        <dsp:cNvPr id="0" name=""/>
        <dsp:cNvSpPr/>
      </dsp:nvSpPr>
      <dsp:spPr>
        <a:xfrm>
          <a:off x="0" y="3505157"/>
          <a:ext cx="8021238" cy="76684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Physical</a:t>
          </a:r>
          <a:endParaRPr lang="en-US" sz="1400" kern="1200" dirty="0"/>
        </a:p>
      </dsp:txBody>
      <dsp:txXfrm>
        <a:off x="0" y="3505157"/>
        <a:ext cx="8021238" cy="414095"/>
      </dsp:txXfrm>
    </dsp:sp>
    <dsp:sp modelId="{FE78C37A-3CE5-C147-AD94-4258C49A8C54}">
      <dsp:nvSpPr>
        <dsp:cNvPr id="0" name=""/>
        <dsp:cNvSpPr/>
      </dsp:nvSpPr>
      <dsp:spPr>
        <a:xfrm>
          <a:off x="0" y="3903915"/>
          <a:ext cx="8021238" cy="352747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26670" rIns="149352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Server Room Access</a:t>
          </a:r>
          <a:endParaRPr lang="en-US" sz="2100" kern="1200" dirty="0"/>
        </a:p>
      </dsp:txBody>
      <dsp:txXfrm>
        <a:off x="0" y="3903915"/>
        <a:ext cx="8021238" cy="352747"/>
      </dsp:txXfrm>
    </dsp:sp>
    <dsp:sp modelId="{C2E123C9-8538-3941-97BC-93B0503E4164}">
      <dsp:nvSpPr>
        <dsp:cNvPr id="0" name=""/>
        <dsp:cNvSpPr/>
      </dsp:nvSpPr>
      <dsp:spPr>
        <a:xfrm rot="10800000">
          <a:off x="0" y="2337255"/>
          <a:ext cx="8021238" cy="1179404"/>
        </a:xfrm>
        <a:prstGeom prst="upArrowCallou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OS</a:t>
          </a:r>
          <a:endParaRPr lang="en-US" sz="1400" kern="1200" dirty="0"/>
        </a:p>
      </dsp:txBody>
      <dsp:txXfrm rot="-10800000">
        <a:off x="0" y="2337255"/>
        <a:ext cx="8021238" cy="413970"/>
      </dsp:txXfrm>
    </dsp:sp>
    <dsp:sp modelId="{1B438BB1-20ED-2144-B17A-D30B3EE04477}">
      <dsp:nvSpPr>
        <dsp:cNvPr id="0" name=""/>
        <dsp:cNvSpPr/>
      </dsp:nvSpPr>
      <dsp:spPr>
        <a:xfrm>
          <a:off x="0" y="2751226"/>
          <a:ext cx="8021238" cy="352641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26670" rIns="149352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Server, File </a:t>
          </a:r>
          <a:r>
            <a:rPr lang="en-US" sz="2100" kern="1200" dirty="0" err="1" smtClean="0"/>
            <a:t>Permissions,Network</a:t>
          </a:r>
          <a:endParaRPr lang="en-US" sz="2100" kern="1200" dirty="0"/>
        </a:p>
      </dsp:txBody>
      <dsp:txXfrm>
        <a:off x="0" y="2751226"/>
        <a:ext cx="8021238" cy="352641"/>
      </dsp:txXfrm>
    </dsp:sp>
    <dsp:sp modelId="{29247B4E-652D-0F42-8A1E-9642F85FAE9C}">
      <dsp:nvSpPr>
        <dsp:cNvPr id="0" name=""/>
        <dsp:cNvSpPr/>
      </dsp:nvSpPr>
      <dsp:spPr>
        <a:xfrm rot="10800000">
          <a:off x="0" y="1169354"/>
          <a:ext cx="8021238" cy="1179404"/>
        </a:xfrm>
        <a:prstGeom prst="upArrowCallou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Application</a:t>
          </a:r>
          <a:endParaRPr lang="en-US" sz="1400" kern="1200" dirty="0"/>
        </a:p>
      </dsp:txBody>
      <dsp:txXfrm rot="-10800000">
        <a:off x="0" y="1169354"/>
        <a:ext cx="8021238" cy="413970"/>
      </dsp:txXfrm>
    </dsp:sp>
    <dsp:sp modelId="{BF578F14-044A-3B47-8BC8-9BCCD491FE1F}">
      <dsp:nvSpPr>
        <dsp:cNvPr id="0" name=""/>
        <dsp:cNvSpPr/>
      </dsp:nvSpPr>
      <dsp:spPr>
        <a:xfrm>
          <a:off x="0" y="1583325"/>
          <a:ext cx="8021238" cy="352641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26670" rIns="149352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Authorization</a:t>
          </a:r>
          <a:endParaRPr lang="en-US" sz="2100" kern="1200" dirty="0"/>
        </a:p>
      </dsp:txBody>
      <dsp:txXfrm>
        <a:off x="0" y="1583325"/>
        <a:ext cx="8021238" cy="352641"/>
      </dsp:txXfrm>
    </dsp:sp>
    <dsp:sp modelId="{FDCFB178-507B-9043-807C-EA6DE37C843A}">
      <dsp:nvSpPr>
        <dsp:cNvPr id="0" name=""/>
        <dsp:cNvSpPr/>
      </dsp:nvSpPr>
      <dsp:spPr>
        <a:xfrm rot="10800000">
          <a:off x="0" y="1452"/>
          <a:ext cx="8021238" cy="1179404"/>
        </a:xfrm>
        <a:prstGeom prst="upArrowCallou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Application</a:t>
          </a:r>
          <a:endParaRPr lang="en-US" sz="1400" kern="1200" dirty="0"/>
        </a:p>
      </dsp:txBody>
      <dsp:txXfrm rot="-10800000">
        <a:off x="0" y="1452"/>
        <a:ext cx="8021238" cy="413970"/>
      </dsp:txXfrm>
    </dsp:sp>
    <dsp:sp modelId="{D671C535-73D2-F047-83F2-F58645ED277A}">
      <dsp:nvSpPr>
        <dsp:cNvPr id="0" name=""/>
        <dsp:cNvSpPr/>
      </dsp:nvSpPr>
      <dsp:spPr>
        <a:xfrm>
          <a:off x="0" y="415423"/>
          <a:ext cx="8021238" cy="352641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26670" rIns="149352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Authentication</a:t>
          </a:r>
          <a:endParaRPr lang="en-US" sz="2100" kern="1200" dirty="0"/>
        </a:p>
      </dsp:txBody>
      <dsp:txXfrm>
        <a:off x="0" y="415423"/>
        <a:ext cx="8021238" cy="352641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738F3B-F331-D545-9BA3-B9C02D9B2BF9}">
      <dsp:nvSpPr>
        <dsp:cNvPr id="0" name=""/>
        <dsp:cNvSpPr/>
      </dsp:nvSpPr>
      <dsp:spPr>
        <a:xfrm>
          <a:off x="1658342" y="76558"/>
          <a:ext cx="2064386" cy="1736296"/>
        </a:xfrm>
        <a:prstGeom prst="rect">
          <a:avLst/>
        </a:prstGeom>
        <a:blipFill>
          <a:blip xmlns:r="http://schemas.openxmlformats.org/officeDocument/2006/relationships" r:embed="rId1">
            <a:alphaModFix amt="5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A67B46CB-1BDD-7C4D-B834-F11097760FD6}">
      <dsp:nvSpPr>
        <dsp:cNvPr id="0" name=""/>
        <dsp:cNvSpPr/>
      </dsp:nvSpPr>
      <dsp:spPr>
        <a:xfrm>
          <a:off x="365745" y="681670"/>
          <a:ext cx="1556227" cy="1118823"/>
        </a:xfrm>
        <a:prstGeom prst="rect">
          <a:avLst/>
        </a:prstGeom>
        <a:solidFill>
          <a:schemeClr val="bg1">
            <a:lumMod val="6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Data</a:t>
          </a:r>
          <a:endParaRPr lang="en-US" sz="1800" kern="1200" dirty="0"/>
        </a:p>
      </dsp:txBody>
      <dsp:txXfrm>
        <a:off x="365745" y="681670"/>
        <a:ext cx="1556227" cy="1118823"/>
      </dsp:txXfrm>
    </dsp:sp>
    <dsp:sp modelId="{63FABC25-94B0-EC47-8FCB-FA6FC2846022}">
      <dsp:nvSpPr>
        <dsp:cNvPr id="0" name=""/>
        <dsp:cNvSpPr/>
      </dsp:nvSpPr>
      <dsp:spPr>
        <a:xfrm>
          <a:off x="5599313" y="661047"/>
          <a:ext cx="2278648" cy="1941144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C73B4AD1-9174-AF46-B860-5069C8201592}">
      <dsp:nvSpPr>
        <dsp:cNvPr id="0" name=""/>
        <dsp:cNvSpPr/>
      </dsp:nvSpPr>
      <dsp:spPr>
        <a:xfrm>
          <a:off x="4049348" y="1150799"/>
          <a:ext cx="2008780" cy="1421319"/>
        </a:xfrm>
        <a:prstGeom prst="rect">
          <a:avLst/>
        </a:prstGeom>
        <a:solidFill>
          <a:srgbClr val="68BB4D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Demand</a:t>
          </a:r>
          <a:endParaRPr lang="en-US" sz="3200" kern="1200" dirty="0"/>
        </a:p>
      </dsp:txBody>
      <dsp:txXfrm>
        <a:off x="4049348" y="1150799"/>
        <a:ext cx="2008780" cy="1421319"/>
      </dsp:txXfrm>
    </dsp:sp>
    <dsp:sp modelId="{7B972EBF-6A44-D14C-9ECC-EA7ACBCE85ED}">
      <dsp:nvSpPr>
        <dsp:cNvPr id="0" name=""/>
        <dsp:cNvSpPr/>
      </dsp:nvSpPr>
      <dsp:spPr>
        <a:xfrm>
          <a:off x="1900721" y="2776678"/>
          <a:ext cx="1842567" cy="1457186"/>
        </a:xfrm>
        <a:prstGeom prst="rect">
          <a:avLst/>
        </a:prstGeom>
        <a:blipFill>
          <a:blip xmlns:r="http://schemas.openxmlformats.org/officeDocument/2006/relationships" r:embed="rId3">
            <a:alphaModFix amt="5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1ECFEC5B-9116-2E4F-9959-0F773517909D}">
      <dsp:nvSpPr>
        <dsp:cNvPr id="0" name=""/>
        <dsp:cNvSpPr/>
      </dsp:nvSpPr>
      <dsp:spPr>
        <a:xfrm>
          <a:off x="658193" y="3287628"/>
          <a:ext cx="1446224" cy="1118823"/>
        </a:xfrm>
        <a:prstGeom prst="rect">
          <a:avLst/>
        </a:prstGeom>
        <a:solidFill>
          <a:schemeClr val="bg1">
            <a:lumMod val="6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People</a:t>
          </a:r>
          <a:endParaRPr lang="en-US" sz="1800" kern="1200" dirty="0"/>
        </a:p>
      </dsp:txBody>
      <dsp:txXfrm>
        <a:off x="658193" y="3287628"/>
        <a:ext cx="1446224" cy="1118823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9F23DF-F760-FA4E-AB5D-A0196ECF18F6}">
      <dsp:nvSpPr>
        <dsp:cNvPr id="0" name=""/>
        <dsp:cNvSpPr/>
      </dsp:nvSpPr>
      <dsp:spPr>
        <a:xfrm>
          <a:off x="1122074" y="146326"/>
          <a:ext cx="1941841" cy="1942136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86023E8-F216-A54D-B9B3-477998BCC2CC}">
      <dsp:nvSpPr>
        <dsp:cNvPr id="0" name=""/>
        <dsp:cNvSpPr/>
      </dsp:nvSpPr>
      <dsp:spPr>
        <a:xfrm>
          <a:off x="1551284" y="847496"/>
          <a:ext cx="1079043" cy="5393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App Server </a:t>
          </a:r>
          <a:endParaRPr lang="en-US" sz="1400" kern="1200" dirty="0"/>
        </a:p>
      </dsp:txBody>
      <dsp:txXfrm>
        <a:off x="1551284" y="847496"/>
        <a:ext cx="1079043" cy="539392"/>
      </dsp:txXfrm>
    </dsp:sp>
    <dsp:sp modelId="{EF7BFC6D-BE7E-164D-9699-9D68FAEE1DBB}">
      <dsp:nvSpPr>
        <dsp:cNvPr id="0" name=""/>
        <dsp:cNvSpPr/>
      </dsp:nvSpPr>
      <dsp:spPr>
        <a:xfrm>
          <a:off x="582734" y="1262227"/>
          <a:ext cx="1941841" cy="1942136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0000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-20000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E32B594-A834-A84F-ACBB-7B67987A144E}">
      <dsp:nvSpPr>
        <dsp:cNvPr id="0" name=""/>
        <dsp:cNvSpPr/>
      </dsp:nvSpPr>
      <dsp:spPr>
        <a:xfrm>
          <a:off x="1014133" y="1969853"/>
          <a:ext cx="1079043" cy="5393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Data Transfers</a:t>
          </a:r>
          <a:endParaRPr lang="en-US" sz="1400" kern="1200" dirty="0"/>
        </a:p>
      </dsp:txBody>
      <dsp:txXfrm>
        <a:off x="1014133" y="1969853"/>
        <a:ext cx="1079043" cy="539392"/>
      </dsp:txXfrm>
    </dsp:sp>
    <dsp:sp modelId="{F983DCDB-9DA8-8044-8875-90D66F2BDFA5}">
      <dsp:nvSpPr>
        <dsp:cNvPr id="0" name=""/>
        <dsp:cNvSpPr/>
      </dsp:nvSpPr>
      <dsp:spPr>
        <a:xfrm>
          <a:off x="1260282" y="2511666"/>
          <a:ext cx="1668342" cy="1669011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-40000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C96D875-13B4-BC4B-86B9-5A5981E3C781}">
      <dsp:nvSpPr>
        <dsp:cNvPr id="0" name=""/>
        <dsp:cNvSpPr/>
      </dsp:nvSpPr>
      <dsp:spPr>
        <a:xfrm>
          <a:off x="1553837" y="3093823"/>
          <a:ext cx="1079043" cy="5393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File Conversions</a:t>
          </a:r>
          <a:endParaRPr lang="en-US" sz="1400" kern="1200" dirty="0"/>
        </a:p>
      </dsp:txBody>
      <dsp:txXfrm>
        <a:off x="1553837" y="3093823"/>
        <a:ext cx="1079043" cy="539392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98B672-5D94-954F-8A5D-E3E55D40D5E2}">
      <dsp:nvSpPr>
        <dsp:cNvPr id="0" name=""/>
        <dsp:cNvSpPr/>
      </dsp:nvSpPr>
      <dsp:spPr>
        <a:xfrm>
          <a:off x="440787" y="2150"/>
          <a:ext cx="1698845" cy="101930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More Hardware</a:t>
          </a:r>
          <a:endParaRPr lang="en-US" sz="1700" kern="1200" dirty="0"/>
        </a:p>
      </dsp:txBody>
      <dsp:txXfrm>
        <a:off x="440787" y="2150"/>
        <a:ext cx="1698845" cy="1019307"/>
      </dsp:txXfrm>
    </dsp:sp>
    <dsp:sp modelId="{2EB83D63-1867-6E44-9AEE-04D6523015AB}">
      <dsp:nvSpPr>
        <dsp:cNvPr id="0" name=""/>
        <dsp:cNvSpPr/>
      </dsp:nvSpPr>
      <dsp:spPr>
        <a:xfrm>
          <a:off x="2309517" y="2150"/>
          <a:ext cx="1698845" cy="1019307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Faster Authentication</a:t>
          </a:r>
          <a:endParaRPr lang="en-US" sz="1700" kern="1200" dirty="0"/>
        </a:p>
      </dsp:txBody>
      <dsp:txXfrm>
        <a:off x="2309517" y="2150"/>
        <a:ext cx="1698845" cy="1019307"/>
      </dsp:txXfrm>
    </dsp:sp>
    <dsp:sp modelId="{7314106A-484E-2646-B60F-65B843AFFE9D}">
      <dsp:nvSpPr>
        <dsp:cNvPr id="0" name=""/>
        <dsp:cNvSpPr/>
      </dsp:nvSpPr>
      <dsp:spPr>
        <a:xfrm>
          <a:off x="440787" y="1191342"/>
          <a:ext cx="1698845" cy="1019307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Apache Tomcat</a:t>
          </a:r>
          <a:endParaRPr lang="en-US" sz="1700" kern="1200" dirty="0"/>
        </a:p>
      </dsp:txBody>
      <dsp:txXfrm>
        <a:off x="440787" y="1191342"/>
        <a:ext cx="1698845" cy="1019307"/>
      </dsp:txXfrm>
    </dsp:sp>
    <dsp:sp modelId="{6BB90607-7228-F64D-A564-FB551AFB024B}">
      <dsp:nvSpPr>
        <dsp:cNvPr id="0" name=""/>
        <dsp:cNvSpPr/>
      </dsp:nvSpPr>
      <dsp:spPr>
        <a:xfrm>
          <a:off x="2309517" y="1191342"/>
          <a:ext cx="1698845" cy="1019307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Workload Balancing</a:t>
          </a:r>
          <a:endParaRPr lang="en-US" sz="1700" kern="1200" dirty="0"/>
        </a:p>
      </dsp:txBody>
      <dsp:txXfrm>
        <a:off x="2309517" y="1191342"/>
        <a:ext cx="1698845" cy="1019307"/>
      </dsp:txXfrm>
    </dsp:sp>
    <dsp:sp modelId="{E8BA8B0D-B296-AF4F-80E9-0C9442108A58}">
      <dsp:nvSpPr>
        <dsp:cNvPr id="0" name=""/>
        <dsp:cNvSpPr/>
      </dsp:nvSpPr>
      <dsp:spPr>
        <a:xfrm>
          <a:off x="440787" y="2380534"/>
          <a:ext cx="1698845" cy="1019307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Efficient Database Queries</a:t>
          </a:r>
          <a:endParaRPr lang="en-US" sz="1700" kern="1200" dirty="0"/>
        </a:p>
      </dsp:txBody>
      <dsp:txXfrm>
        <a:off x="440787" y="2380534"/>
        <a:ext cx="1698845" cy="1019307"/>
      </dsp:txXfrm>
    </dsp:sp>
    <dsp:sp modelId="{F40E1C7C-116B-294B-8754-9624E751F355}">
      <dsp:nvSpPr>
        <dsp:cNvPr id="0" name=""/>
        <dsp:cNvSpPr/>
      </dsp:nvSpPr>
      <dsp:spPr>
        <a:xfrm>
          <a:off x="2309517" y="2380534"/>
          <a:ext cx="1698845" cy="101930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Offload to Batch Processing</a:t>
          </a:r>
          <a:endParaRPr lang="en-US" sz="1700" kern="1200" dirty="0"/>
        </a:p>
      </dsp:txBody>
      <dsp:txXfrm>
        <a:off x="2309517" y="2380534"/>
        <a:ext cx="1698845" cy="1019307"/>
      </dsp:txXfrm>
    </dsp:sp>
    <dsp:sp modelId="{0BF4DA17-4A73-4E40-9782-6E1F63861055}">
      <dsp:nvSpPr>
        <dsp:cNvPr id="0" name=""/>
        <dsp:cNvSpPr/>
      </dsp:nvSpPr>
      <dsp:spPr>
        <a:xfrm>
          <a:off x="1375152" y="3569726"/>
          <a:ext cx="1698845" cy="1019307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Thinner Client</a:t>
          </a:r>
          <a:endParaRPr lang="en-US" sz="1700" kern="1200" dirty="0"/>
        </a:p>
      </dsp:txBody>
      <dsp:txXfrm>
        <a:off x="1375152" y="3569726"/>
        <a:ext cx="1698845" cy="1019307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738F3B-F331-D545-9BA3-B9C02D9B2BF9}">
      <dsp:nvSpPr>
        <dsp:cNvPr id="0" name=""/>
        <dsp:cNvSpPr/>
      </dsp:nvSpPr>
      <dsp:spPr>
        <a:xfrm>
          <a:off x="2235105" y="7458"/>
          <a:ext cx="1377256" cy="1347092"/>
        </a:xfrm>
        <a:prstGeom prst="rect">
          <a:avLst/>
        </a:prstGeom>
        <a:blipFill>
          <a:blip xmlns:r="http://schemas.openxmlformats.org/officeDocument/2006/relationships" r:embed="rId1">
            <a:alphaModFix amt="5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A67B46CB-1BDD-7C4D-B834-F11097760FD6}">
      <dsp:nvSpPr>
        <dsp:cNvPr id="0" name=""/>
        <dsp:cNvSpPr/>
      </dsp:nvSpPr>
      <dsp:spPr>
        <a:xfrm>
          <a:off x="1150188" y="365856"/>
          <a:ext cx="1365776" cy="1099754"/>
        </a:xfrm>
        <a:prstGeom prst="rect">
          <a:avLst/>
        </a:prstGeom>
        <a:solidFill>
          <a:schemeClr val="bg1">
            <a:lumMod val="6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Data</a:t>
          </a:r>
          <a:endParaRPr lang="en-US" sz="1800" kern="1200" dirty="0"/>
        </a:p>
      </dsp:txBody>
      <dsp:txXfrm>
        <a:off x="1150188" y="365856"/>
        <a:ext cx="1365776" cy="1099754"/>
      </dsp:txXfrm>
    </dsp:sp>
    <dsp:sp modelId="{63FABC25-94B0-EC47-8FCB-FA6FC2846022}">
      <dsp:nvSpPr>
        <dsp:cNvPr id="0" name=""/>
        <dsp:cNvSpPr/>
      </dsp:nvSpPr>
      <dsp:spPr>
        <a:xfrm>
          <a:off x="5592172" y="621830"/>
          <a:ext cx="1477852" cy="1378318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C73B4AD1-9174-AF46-B860-5069C8201592}">
      <dsp:nvSpPr>
        <dsp:cNvPr id="0" name=""/>
        <dsp:cNvSpPr/>
      </dsp:nvSpPr>
      <dsp:spPr>
        <a:xfrm>
          <a:off x="4304926" y="1000178"/>
          <a:ext cx="1264111" cy="1032097"/>
        </a:xfrm>
        <a:prstGeom prst="rect">
          <a:avLst/>
        </a:prstGeom>
        <a:solidFill>
          <a:schemeClr val="bg1">
            <a:lumMod val="6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Demand</a:t>
          </a:r>
          <a:endParaRPr lang="en-US" sz="2000" kern="1200" dirty="0"/>
        </a:p>
      </dsp:txBody>
      <dsp:txXfrm>
        <a:off x="4304926" y="1000178"/>
        <a:ext cx="1264111" cy="1032097"/>
      </dsp:txXfrm>
    </dsp:sp>
    <dsp:sp modelId="{7B972EBF-6A44-D14C-9ECC-EA7ACBCE85ED}">
      <dsp:nvSpPr>
        <dsp:cNvPr id="0" name=""/>
        <dsp:cNvSpPr/>
      </dsp:nvSpPr>
      <dsp:spPr>
        <a:xfrm>
          <a:off x="2951305" y="2273429"/>
          <a:ext cx="2014453" cy="1791946"/>
        </a:xfrm>
        <a:prstGeom prst="rect">
          <a:avLst/>
        </a:prstGeom>
        <a:blipFill>
          <a:blip xmlns:r="http://schemas.openxmlformats.org/officeDocument/2006/relationships" r:embed="rId3">
            <a:alphaModFix amt="5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1ECFEC5B-9116-2E4F-9959-0F773517909D}">
      <dsp:nvSpPr>
        <dsp:cNvPr id="0" name=""/>
        <dsp:cNvSpPr/>
      </dsp:nvSpPr>
      <dsp:spPr>
        <a:xfrm>
          <a:off x="872552" y="2481672"/>
          <a:ext cx="2071758" cy="1952929"/>
        </a:xfrm>
        <a:prstGeom prst="rect">
          <a:avLst/>
        </a:prstGeom>
        <a:solidFill>
          <a:srgbClr val="DFC7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People</a:t>
          </a:r>
          <a:endParaRPr lang="en-US" sz="3600" kern="1200" dirty="0"/>
        </a:p>
      </dsp:txBody>
      <dsp:txXfrm>
        <a:off x="872552" y="2481672"/>
        <a:ext cx="2071758" cy="1952929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2E73A6-4159-4545-8C9C-3D6C71326685}">
      <dsp:nvSpPr>
        <dsp:cNvPr id="0" name=""/>
        <dsp:cNvSpPr/>
      </dsp:nvSpPr>
      <dsp:spPr>
        <a:xfrm>
          <a:off x="1153053" y="972489"/>
          <a:ext cx="2447146" cy="2447146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1511429" y="1330865"/>
        <a:ext cx="1730394" cy="1730394"/>
      </dsp:txXfrm>
    </dsp:sp>
    <dsp:sp modelId="{25207E08-7D72-264C-B0F0-6E5D8F496C6D}">
      <dsp:nvSpPr>
        <dsp:cNvPr id="0" name=""/>
        <dsp:cNvSpPr/>
      </dsp:nvSpPr>
      <dsp:spPr>
        <a:xfrm>
          <a:off x="1198264" y="79245"/>
          <a:ext cx="2356724" cy="1644262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Core Facility</a:t>
          </a:r>
          <a:endParaRPr lang="en-US" sz="2000" kern="1200" dirty="0"/>
        </a:p>
      </dsp:txBody>
      <dsp:txXfrm>
        <a:off x="1543398" y="320042"/>
        <a:ext cx="1666456" cy="1162668"/>
      </dsp:txXfrm>
    </dsp:sp>
    <dsp:sp modelId="{DCCAE6E7-B1F3-D543-BD45-681FB7ECC11D}">
      <dsp:nvSpPr>
        <dsp:cNvPr id="0" name=""/>
        <dsp:cNvSpPr/>
      </dsp:nvSpPr>
      <dsp:spPr>
        <a:xfrm>
          <a:off x="2414806" y="1419411"/>
          <a:ext cx="2363527" cy="1553301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Bioinformatics</a:t>
          </a:r>
          <a:endParaRPr lang="en-US" sz="1800" kern="1200" dirty="0"/>
        </a:p>
      </dsp:txBody>
      <dsp:txXfrm>
        <a:off x="2760937" y="1646887"/>
        <a:ext cx="1671265" cy="1098349"/>
      </dsp:txXfrm>
    </dsp:sp>
    <dsp:sp modelId="{78C40A2C-6A9B-5746-A9C7-47A456A60DA0}">
      <dsp:nvSpPr>
        <dsp:cNvPr id="0" name=""/>
        <dsp:cNvSpPr/>
      </dsp:nvSpPr>
      <dsp:spPr>
        <a:xfrm>
          <a:off x="1284098" y="2529396"/>
          <a:ext cx="2185057" cy="1683526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Software Developers</a:t>
          </a:r>
          <a:endParaRPr lang="en-US" sz="2000" kern="1200" dirty="0"/>
        </a:p>
      </dsp:txBody>
      <dsp:txXfrm>
        <a:off x="1604092" y="2775943"/>
        <a:ext cx="1545069" cy="1190432"/>
      </dsp:txXfrm>
    </dsp:sp>
    <dsp:sp modelId="{4AF27DAA-B38E-CF4D-A5A7-BF4AABA83EE3}">
      <dsp:nvSpPr>
        <dsp:cNvPr id="0" name=""/>
        <dsp:cNvSpPr/>
      </dsp:nvSpPr>
      <dsp:spPr>
        <a:xfrm>
          <a:off x="62570" y="1499243"/>
          <a:ext cx="2038742" cy="1393637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System Admin</a:t>
          </a:r>
          <a:endParaRPr lang="en-US" sz="2000" kern="1200" dirty="0"/>
        </a:p>
      </dsp:txBody>
      <dsp:txXfrm>
        <a:off x="361137" y="1703336"/>
        <a:ext cx="1441608" cy="985451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738F3B-F331-D545-9BA3-B9C02D9B2BF9}">
      <dsp:nvSpPr>
        <dsp:cNvPr id="0" name=""/>
        <dsp:cNvSpPr/>
      </dsp:nvSpPr>
      <dsp:spPr>
        <a:xfrm>
          <a:off x="1877497" y="60415"/>
          <a:ext cx="1701632" cy="1695771"/>
        </a:xfrm>
        <a:prstGeom prst="rect">
          <a:avLst/>
        </a:prstGeom>
        <a:blipFill>
          <a:blip xmlns:r="http://schemas.openxmlformats.org/officeDocument/2006/relationships" r:embed="rId1">
            <a:alphaModFix amt="5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A67B46CB-1BDD-7C4D-B834-F11097760FD6}">
      <dsp:nvSpPr>
        <dsp:cNvPr id="0" name=""/>
        <dsp:cNvSpPr/>
      </dsp:nvSpPr>
      <dsp:spPr>
        <a:xfrm>
          <a:off x="526653" y="448245"/>
          <a:ext cx="1810857" cy="1358306"/>
        </a:xfrm>
        <a:prstGeom prst="rect">
          <a:avLst/>
        </a:prstGeom>
        <a:solidFill>
          <a:schemeClr val="accent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Data</a:t>
          </a:r>
          <a:endParaRPr lang="en-US" sz="2400" kern="1200" dirty="0"/>
        </a:p>
      </dsp:txBody>
      <dsp:txXfrm>
        <a:off x="526653" y="448245"/>
        <a:ext cx="1810857" cy="1358306"/>
      </dsp:txXfrm>
    </dsp:sp>
    <dsp:sp modelId="{63FABC25-94B0-EC47-8FCB-FA6FC2846022}">
      <dsp:nvSpPr>
        <dsp:cNvPr id="0" name=""/>
        <dsp:cNvSpPr/>
      </dsp:nvSpPr>
      <dsp:spPr>
        <a:xfrm>
          <a:off x="5366432" y="586523"/>
          <a:ext cx="2035871" cy="1726510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C73B4AD1-9174-AF46-B860-5069C8201592}">
      <dsp:nvSpPr>
        <dsp:cNvPr id="0" name=""/>
        <dsp:cNvSpPr/>
      </dsp:nvSpPr>
      <dsp:spPr>
        <a:xfrm>
          <a:off x="4225574" y="899864"/>
          <a:ext cx="1715030" cy="1482968"/>
        </a:xfrm>
        <a:prstGeom prst="rect">
          <a:avLst/>
        </a:prstGeom>
        <a:solidFill>
          <a:srgbClr val="68BB4D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Demand</a:t>
          </a:r>
          <a:endParaRPr lang="en-US" sz="2400" kern="1200" dirty="0"/>
        </a:p>
      </dsp:txBody>
      <dsp:txXfrm>
        <a:off x="4225574" y="899864"/>
        <a:ext cx="1715030" cy="1482968"/>
      </dsp:txXfrm>
    </dsp:sp>
    <dsp:sp modelId="{7B972EBF-6A44-D14C-9ECC-EA7ACBCE85ED}">
      <dsp:nvSpPr>
        <dsp:cNvPr id="0" name=""/>
        <dsp:cNvSpPr/>
      </dsp:nvSpPr>
      <dsp:spPr>
        <a:xfrm>
          <a:off x="2962099" y="2599426"/>
          <a:ext cx="1880305" cy="1672616"/>
        </a:xfrm>
        <a:prstGeom prst="rect">
          <a:avLst/>
        </a:prstGeom>
        <a:blipFill>
          <a:blip xmlns:r="http://schemas.openxmlformats.org/officeDocument/2006/relationships" r:embed="rId3">
            <a:alphaModFix amt="5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1ECFEC5B-9116-2E4F-9959-0F773517909D}">
      <dsp:nvSpPr>
        <dsp:cNvPr id="0" name=""/>
        <dsp:cNvSpPr/>
      </dsp:nvSpPr>
      <dsp:spPr>
        <a:xfrm>
          <a:off x="1097091" y="2981377"/>
          <a:ext cx="1694402" cy="1447727"/>
        </a:xfrm>
        <a:prstGeom prst="rect">
          <a:avLst/>
        </a:prstGeom>
        <a:solidFill>
          <a:srgbClr val="DFC7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People</a:t>
          </a:r>
          <a:endParaRPr lang="en-US" sz="2400" kern="1200" dirty="0"/>
        </a:p>
      </dsp:txBody>
      <dsp:txXfrm>
        <a:off x="1097091" y="2981377"/>
        <a:ext cx="1694402" cy="1447727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5E7D8F-1CBF-EB43-A27C-5049A91C148A}">
      <dsp:nvSpPr>
        <dsp:cNvPr id="0" name=""/>
        <dsp:cNvSpPr/>
      </dsp:nvSpPr>
      <dsp:spPr>
        <a:xfrm>
          <a:off x="0" y="672734"/>
          <a:ext cx="2569781" cy="154186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/>
            <a:t>Reporting</a:t>
          </a:r>
          <a:endParaRPr lang="en-US" sz="2400" kern="1200"/>
        </a:p>
      </dsp:txBody>
      <dsp:txXfrm>
        <a:off x="0" y="672734"/>
        <a:ext cx="2569781" cy="1541868"/>
      </dsp:txXfrm>
    </dsp:sp>
    <dsp:sp modelId="{EEB1421C-DE33-A343-A13D-33C6D58CB2AB}">
      <dsp:nvSpPr>
        <dsp:cNvPr id="0" name=""/>
        <dsp:cNvSpPr/>
      </dsp:nvSpPr>
      <dsp:spPr>
        <a:xfrm>
          <a:off x="2826759" y="672734"/>
          <a:ext cx="2569781" cy="154186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/>
            <a:t>Mobile app for Work lists</a:t>
          </a:r>
          <a:endParaRPr lang="en-US" sz="2400" kern="1200"/>
        </a:p>
      </dsp:txBody>
      <dsp:txXfrm>
        <a:off x="2826759" y="672734"/>
        <a:ext cx="2569781" cy="1541868"/>
      </dsp:txXfrm>
    </dsp:sp>
    <dsp:sp modelId="{CDBAB17A-623C-0644-A589-18EF8162BE57}">
      <dsp:nvSpPr>
        <dsp:cNvPr id="0" name=""/>
        <dsp:cNvSpPr/>
      </dsp:nvSpPr>
      <dsp:spPr>
        <a:xfrm>
          <a:off x="5653519" y="672734"/>
          <a:ext cx="2569781" cy="154186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/>
            <a:t>Usability, Simplify Interface</a:t>
          </a:r>
          <a:endParaRPr lang="en-US" sz="2400" kern="1200"/>
        </a:p>
      </dsp:txBody>
      <dsp:txXfrm>
        <a:off x="5653519" y="672734"/>
        <a:ext cx="2569781" cy="1541868"/>
      </dsp:txXfrm>
    </dsp:sp>
    <dsp:sp modelId="{67323259-E35E-A449-ADD1-BA478B95B33C}">
      <dsp:nvSpPr>
        <dsp:cNvPr id="0" name=""/>
        <dsp:cNvSpPr/>
      </dsp:nvSpPr>
      <dsp:spPr>
        <a:xfrm>
          <a:off x="1413379" y="2471581"/>
          <a:ext cx="2569781" cy="154186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/>
            <a:t>Translational Research</a:t>
          </a:r>
          <a:endParaRPr lang="en-US" sz="2400" kern="1200"/>
        </a:p>
      </dsp:txBody>
      <dsp:txXfrm>
        <a:off x="1413379" y="2471581"/>
        <a:ext cx="2569781" cy="1541868"/>
      </dsp:txXfrm>
    </dsp:sp>
    <dsp:sp modelId="{F14F5C4A-599A-3C49-9887-09D01AAA1731}">
      <dsp:nvSpPr>
        <dsp:cNvPr id="0" name=""/>
        <dsp:cNvSpPr/>
      </dsp:nvSpPr>
      <dsp:spPr>
        <a:xfrm>
          <a:off x="4240139" y="2471581"/>
          <a:ext cx="2569781" cy="154186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/>
            <a:t>Abstracting and Mining Genomic Findings</a:t>
          </a:r>
          <a:endParaRPr lang="en-US" sz="2400" kern="1200"/>
        </a:p>
      </dsp:txBody>
      <dsp:txXfrm>
        <a:off x="4240139" y="2471581"/>
        <a:ext cx="2569781" cy="15418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F73BAD-DEE8-F843-9A06-BAFCD5F23CD1}">
      <dsp:nvSpPr>
        <dsp:cNvPr id="0" name=""/>
        <dsp:cNvSpPr/>
      </dsp:nvSpPr>
      <dsp:spPr>
        <a:xfrm>
          <a:off x="691386" y="876"/>
          <a:ext cx="3069853" cy="184191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3 Genomics Cores</a:t>
          </a:r>
          <a:endParaRPr lang="en-US" sz="3300" kern="1200" dirty="0"/>
        </a:p>
      </dsp:txBody>
      <dsp:txXfrm>
        <a:off x="691386" y="876"/>
        <a:ext cx="3069853" cy="1841911"/>
      </dsp:txXfrm>
    </dsp:sp>
    <dsp:sp modelId="{4FB8D994-617F-E949-8501-103383C763BA}">
      <dsp:nvSpPr>
        <dsp:cNvPr id="0" name=""/>
        <dsp:cNvSpPr/>
      </dsp:nvSpPr>
      <dsp:spPr>
        <a:xfrm>
          <a:off x="4068224" y="24379"/>
          <a:ext cx="3069853" cy="1841911"/>
        </a:xfrm>
        <a:prstGeom prst="rect">
          <a:avLst/>
        </a:prstGeom>
        <a:solidFill>
          <a:srgbClr val="C3A853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smtClean="0"/>
            <a:t>Bioinformatics Core</a:t>
          </a:r>
          <a:endParaRPr lang="en-US" sz="3300" kern="1200"/>
        </a:p>
      </dsp:txBody>
      <dsp:txXfrm>
        <a:off x="4068224" y="24379"/>
        <a:ext cx="3069853" cy="1841911"/>
      </dsp:txXfrm>
    </dsp:sp>
    <dsp:sp modelId="{9F47511E-3BAF-1D47-A815-AC2EB6653851}">
      <dsp:nvSpPr>
        <dsp:cNvPr id="0" name=""/>
        <dsp:cNvSpPr/>
      </dsp:nvSpPr>
      <dsp:spPr>
        <a:xfrm>
          <a:off x="2379805" y="2149774"/>
          <a:ext cx="3069853" cy="1841911"/>
        </a:xfrm>
        <a:prstGeom prst="rect">
          <a:avLst/>
        </a:prstGeom>
        <a:solidFill>
          <a:schemeClr val="tx2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HCI Research Informatics + Sys Admin</a:t>
          </a:r>
          <a:endParaRPr lang="en-US" sz="3300" kern="1200" dirty="0"/>
        </a:p>
      </dsp:txBody>
      <dsp:txXfrm>
        <a:off x="2379805" y="2149774"/>
        <a:ext cx="3069853" cy="184191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738F3B-F331-D545-9BA3-B9C02D9B2BF9}">
      <dsp:nvSpPr>
        <dsp:cNvPr id="0" name=""/>
        <dsp:cNvSpPr/>
      </dsp:nvSpPr>
      <dsp:spPr>
        <a:xfrm>
          <a:off x="1980869" y="25784"/>
          <a:ext cx="1890478" cy="159002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A67B46CB-1BDD-7C4D-B834-F11097760FD6}">
      <dsp:nvSpPr>
        <dsp:cNvPr id="0" name=""/>
        <dsp:cNvSpPr/>
      </dsp:nvSpPr>
      <dsp:spPr>
        <a:xfrm>
          <a:off x="621126" y="421220"/>
          <a:ext cx="1777201" cy="134197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Data</a:t>
          </a:r>
          <a:endParaRPr lang="en-US" sz="2400" kern="1200" dirty="0"/>
        </a:p>
      </dsp:txBody>
      <dsp:txXfrm>
        <a:off x="621126" y="421220"/>
        <a:ext cx="1777201" cy="1341973"/>
      </dsp:txXfrm>
    </dsp:sp>
    <dsp:sp modelId="{63FABC25-94B0-EC47-8FCB-FA6FC2846022}">
      <dsp:nvSpPr>
        <dsp:cNvPr id="0" name=""/>
        <dsp:cNvSpPr/>
      </dsp:nvSpPr>
      <dsp:spPr>
        <a:xfrm>
          <a:off x="5579481" y="633548"/>
          <a:ext cx="2086691" cy="1777618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C73B4AD1-9174-AF46-B860-5069C8201592}">
      <dsp:nvSpPr>
        <dsp:cNvPr id="0" name=""/>
        <dsp:cNvSpPr/>
      </dsp:nvSpPr>
      <dsp:spPr>
        <a:xfrm>
          <a:off x="4418122" y="1037219"/>
          <a:ext cx="1694662" cy="1370467"/>
        </a:xfrm>
        <a:prstGeom prst="rect">
          <a:avLst/>
        </a:prstGeom>
        <a:solidFill>
          <a:srgbClr val="6B9C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Demand</a:t>
          </a:r>
          <a:endParaRPr lang="en-US" sz="2400" kern="1200" dirty="0"/>
        </a:p>
      </dsp:txBody>
      <dsp:txXfrm>
        <a:off x="4418122" y="1037219"/>
        <a:ext cx="1694662" cy="1370467"/>
      </dsp:txXfrm>
    </dsp:sp>
    <dsp:sp modelId="{7B972EBF-6A44-D14C-9ECC-EA7ACBCE85ED}">
      <dsp:nvSpPr>
        <dsp:cNvPr id="0" name=""/>
        <dsp:cNvSpPr/>
      </dsp:nvSpPr>
      <dsp:spPr>
        <a:xfrm>
          <a:off x="2040845" y="2595013"/>
          <a:ext cx="2059147" cy="170859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1ECFEC5B-9116-2E4F-9959-0F773517909D}">
      <dsp:nvSpPr>
        <dsp:cNvPr id="0" name=""/>
        <dsp:cNvSpPr/>
      </dsp:nvSpPr>
      <dsp:spPr>
        <a:xfrm>
          <a:off x="737572" y="3122038"/>
          <a:ext cx="1765234" cy="1280499"/>
        </a:xfrm>
        <a:prstGeom prst="rect">
          <a:avLst/>
        </a:prstGeom>
        <a:solidFill>
          <a:srgbClr val="C6B045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People</a:t>
          </a:r>
          <a:endParaRPr lang="en-US" sz="2400" kern="1200" dirty="0"/>
        </a:p>
      </dsp:txBody>
      <dsp:txXfrm>
        <a:off x="737572" y="3122038"/>
        <a:ext cx="1765234" cy="128049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7F47BE-E202-3C41-A732-5B3DE33B58FB}">
      <dsp:nvSpPr>
        <dsp:cNvPr id="0" name=""/>
        <dsp:cNvSpPr/>
      </dsp:nvSpPr>
      <dsp:spPr>
        <a:xfrm rot="10800000">
          <a:off x="2652815" y="245547"/>
          <a:ext cx="5266035" cy="891180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2986" tIns="121920" rIns="227584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Build as you go</a:t>
          </a:r>
          <a:endParaRPr lang="en-US" sz="3200" kern="1200" dirty="0"/>
        </a:p>
      </dsp:txBody>
      <dsp:txXfrm rot="10800000">
        <a:off x="2875610" y="245547"/>
        <a:ext cx="5043240" cy="891180"/>
      </dsp:txXfrm>
    </dsp:sp>
    <dsp:sp modelId="{7EC4FE3F-7A93-2B4B-9C92-543887357249}">
      <dsp:nvSpPr>
        <dsp:cNvPr id="0" name=""/>
        <dsp:cNvSpPr/>
      </dsp:nvSpPr>
      <dsp:spPr>
        <a:xfrm>
          <a:off x="567093" y="0"/>
          <a:ext cx="1588056" cy="1424426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4A6A006-700C-CB44-B75B-34E285029E71}">
      <dsp:nvSpPr>
        <dsp:cNvPr id="0" name=""/>
        <dsp:cNvSpPr/>
      </dsp:nvSpPr>
      <dsp:spPr>
        <a:xfrm rot="10800000">
          <a:off x="2652815" y="1979188"/>
          <a:ext cx="5266035" cy="891180"/>
        </a:xfrm>
        <a:prstGeom prst="homePlate">
          <a:avLst/>
        </a:prstGeom>
        <a:solidFill>
          <a:srgbClr val="DFC7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2986" tIns="137160" rIns="256032" bIns="13716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Buy BIG upfront</a:t>
          </a:r>
          <a:endParaRPr lang="en-US" sz="3600" kern="1200" dirty="0"/>
        </a:p>
      </dsp:txBody>
      <dsp:txXfrm rot="10800000">
        <a:off x="2875610" y="1979188"/>
        <a:ext cx="5043240" cy="891180"/>
      </dsp:txXfrm>
    </dsp:sp>
    <dsp:sp modelId="{D651239A-E93F-E24D-A747-D7A833E550EF}">
      <dsp:nvSpPr>
        <dsp:cNvPr id="0" name=""/>
        <dsp:cNvSpPr/>
      </dsp:nvSpPr>
      <dsp:spPr>
        <a:xfrm>
          <a:off x="606053" y="1724573"/>
          <a:ext cx="1613089" cy="1490988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CAD4148-E259-2846-8C57-C9B5A951630F}">
      <dsp:nvSpPr>
        <dsp:cNvPr id="0" name=""/>
        <dsp:cNvSpPr/>
      </dsp:nvSpPr>
      <dsp:spPr>
        <a:xfrm rot="10800000">
          <a:off x="2652815" y="3827542"/>
          <a:ext cx="5266035" cy="891180"/>
        </a:xfrm>
        <a:prstGeom prst="homePlate">
          <a:avLst/>
        </a:prstGeom>
        <a:solidFill>
          <a:schemeClr val="accent2">
            <a:hueOff val="4681520"/>
            <a:satOff val="-5839"/>
            <a:lumOff val="1373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2986" tIns="137160" rIns="256032" bIns="13716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The Cloud</a:t>
          </a:r>
          <a:endParaRPr lang="en-US" sz="3600" kern="1200" dirty="0"/>
        </a:p>
      </dsp:txBody>
      <dsp:txXfrm rot="10800000">
        <a:off x="2875610" y="3827542"/>
        <a:ext cx="5043240" cy="891180"/>
      </dsp:txXfrm>
    </dsp:sp>
    <dsp:sp modelId="{F3DC4970-5A9E-6F4E-9E13-90A72DAA27E4}">
      <dsp:nvSpPr>
        <dsp:cNvPr id="0" name=""/>
        <dsp:cNvSpPr/>
      </dsp:nvSpPr>
      <dsp:spPr>
        <a:xfrm>
          <a:off x="629725" y="3447766"/>
          <a:ext cx="1702162" cy="1679571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3AAD80-0DF3-E849-8ABD-791817871517}">
      <dsp:nvSpPr>
        <dsp:cNvPr id="0" name=""/>
        <dsp:cNvSpPr/>
      </dsp:nvSpPr>
      <dsp:spPr>
        <a:xfrm>
          <a:off x="747990" y="695867"/>
          <a:ext cx="3011756" cy="1199787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For Computationally Intense processes</a:t>
          </a:r>
          <a:endParaRPr lang="en-US" sz="1600" kern="1200" dirty="0"/>
        </a:p>
      </dsp:txBody>
      <dsp:txXfrm>
        <a:off x="1229871" y="695867"/>
        <a:ext cx="2529875" cy="1199787"/>
      </dsp:txXfrm>
    </dsp:sp>
    <dsp:sp modelId="{147D004C-5A0D-1C4B-A1FD-6F2844AE82FD}">
      <dsp:nvSpPr>
        <dsp:cNvPr id="0" name=""/>
        <dsp:cNvSpPr/>
      </dsp:nvSpPr>
      <dsp:spPr>
        <a:xfrm>
          <a:off x="747990" y="1895654"/>
          <a:ext cx="3011756" cy="1199787"/>
        </a:xfrm>
        <a:prstGeom prst="rect">
          <a:avLst/>
        </a:prstGeom>
        <a:solidFill>
          <a:schemeClr val="accent3">
            <a:tint val="40000"/>
            <a:alpha val="90000"/>
            <a:hueOff val="1530979"/>
            <a:satOff val="-1970"/>
            <a:lumOff val="-154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1530979"/>
              <a:satOff val="-1970"/>
              <a:lumOff val="-15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2 X Faster than Slow Disk</a:t>
          </a:r>
        </a:p>
      </dsp:txBody>
      <dsp:txXfrm>
        <a:off x="1229871" y="1895654"/>
        <a:ext cx="2529875" cy="1199787"/>
      </dsp:txXfrm>
    </dsp:sp>
    <dsp:sp modelId="{A19FD471-5040-A141-8BC8-D8F0D6A74397}">
      <dsp:nvSpPr>
        <dsp:cNvPr id="0" name=""/>
        <dsp:cNvSpPr/>
      </dsp:nvSpPr>
      <dsp:spPr>
        <a:xfrm>
          <a:off x="772217" y="3013123"/>
          <a:ext cx="3011756" cy="1199787"/>
        </a:xfrm>
        <a:prstGeom prst="rect">
          <a:avLst/>
        </a:prstGeom>
        <a:solidFill>
          <a:schemeClr val="accent3">
            <a:tint val="40000"/>
            <a:alpha val="90000"/>
            <a:hueOff val="3061958"/>
            <a:satOff val="-3941"/>
            <a:lumOff val="-307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3061958"/>
              <a:satOff val="-3941"/>
              <a:lumOff val="-30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Fast RPM SCSI</a:t>
          </a:r>
        </a:p>
      </dsp:txBody>
      <dsp:txXfrm>
        <a:off x="1254098" y="3013123"/>
        <a:ext cx="2529875" cy="1199787"/>
      </dsp:txXfrm>
    </dsp:sp>
    <dsp:sp modelId="{26347332-7001-864A-9BF7-BE9F3C63B9CC}">
      <dsp:nvSpPr>
        <dsp:cNvPr id="0" name=""/>
        <dsp:cNvSpPr/>
      </dsp:nvSpPr>
      <dsp:spPr>
        <a:xfrm>
          <a:off x="747990" y="4076836"/>
          <a:ext cx="3011756" cy="1199787"/>
        </a:xfrm>
        <a:prstGeom prst="rect">
          <a:avLst/>
        </a:prstGeom>
        <a:solidFill>
          <a:schemeClr val="accent3">
            <a:tint val="40000"/>
            <a:alpha val="90000"/>
            <a:hueOff val="4592937"/>
            <a:satOff val="-5911"/>
            <a:lumOff val="-461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4592937"/>
              <a:satOff val="-5911"/>
              <a:lumOff val="-46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Files have short life</a:t>
          </a:r>
        </a:p>
      </dsp:txBody>
      <dsp:txXfrm>
        <a:off x="1229871" y="4076836"/>
        <a:ext cx="2529875" cy="1199787"/>
      </dsp:txXfrm>
    </dsp:sp>
    <dsp:sp modelId="{18D08F89-B8F5-1A44-8F67-2DC04C83F7B4}">
      <dsp:nvSpPr>
        <dsp:cNvPr id="0" name=""/>
        <dsp:cNvSpPr/>
      </dsp:nvSpPr>
      <dsp:spPr>
        <a:xfrm>
          <a:off x="0" y="0"/>
          <a:ext cx="1649079" cy="1063242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Fast Disk</a:t>
          </a:r>
          <a:endParaRPr lang="en-US" sz="2400" kern="1200" dirty="0"/>
        </a:p>
      </dsp:txBody>
      <dsp:txXfrm>
        <a:off x="241502" y="155708"/>
        <a:ext cx="1166075" cy="751826"/>
      </dsp:txXfrm>
    </dsp:sp>
    <dsp:sp modelId="{6EE6ECEE-C0A3-E248-AC8A-DDE3C8DB837D}">
      <dsp:nvSpPr>
        <dsp:cNvPr id="0" name=""/>
        <dsp:cNvSpPr/>
      </dsp:nvSpPr>
      <dsp:spPr>
        <a:xfrm>
          <a:off x="3995547" y="491287"/>
          <a:ext cx="3142356" cy="1192678"/>
        </a:xfrm>
        <a:prstGeom prst="rect">
          <a:avLst/>
        </a:prstGeom>
        <a:solidFill>
          <a:schemeClr val="accent3">
            <a:tint val="40000"/>
            <a:alpha val="90000"/>
            <a:hueOff val="6123916"/>
            <a:satOff val="-7882"/>
            <a:lumOff val="-614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6123916"/>
              <a:satOff val="-7882"/>
              <a:lumOff val="-61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For Large Storage</a:t>
          </a:r>
          <a:endParaRPr lang="en-US" sz="1600" kern="1200" dirty="0"/>
        </a:p>
      </dsp:txBody>
      <dsp:txXfrm>
        <a:off x="4498324" y="491287"/>
        <a:ext cx="2639579" cy="1192678"/>
      </dsp:txXfrm>
    </dsp:sp>
    <dsp:sp modelId="{7F34BBAA-4E8B-BC48-8E2A-684CA03FF3DE}">
      <dsp:nvSpPr>
        <dsp:cNvPr id="0" name=""/>
        <dsp:cNvSpPr/>
      </dsp:nvSpPr>
      <dsp:spPr>
        <a:xfrm>
          <a:off x="3991873" y="1671669"/>
          <a:ext cx="3142356" cy="1192678"/>
        </a:xfrm>
        <a:prstGeom prst="rect">
          <a:avLst/>
        </a:prstGeom>
        <a:solidFill>
          <a:schemeClr val="accent3">
            <a:tint val="40000"/>
            <a:alpha val="90000"/>
            <a:hueOff val="7654894"/>
            <a:satOff val="-9852"/>
            <a:lumOff val="-768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7654894"/>
              <a:satOff val="-9852"/>
              <a:lumOff val="-76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Infrequent Disk Hits</a:t>
          </a:r>
        </a:p>
      </dsp:txBody>
      <dsp:txXfrm>
        <a:off x="4494650" y="1671669"/>
        <a:ext cx="2639579" cy="1192678"/>
      </dsp:txXfrm>
    </dsp:sp>
    <dsp:sp modelId="{7142C862-0BE9-D142-8363-75A40AA0CDE0}">
      <dsp:nvSpPr>
        <dsp:cNvPr id="0" name=""/>
        <dsp:cNvSpPr/>
      </dsp:nvSpPr>
      <dsp:spPr>
        <a:xfrm>
          <a:off x="3991873" y="2864348"/>
          <a:ext cx="3142356" cy="1192678"/>
        </a:xfrm>
        <a:prstGeom prst="rect">
          <a:avLst/>
        </a:prstGeom>
        <a:solidFill>
          <a:schemeClr val="accent3">
            <a:tint val="40000"/>
            <a:alpha val="90000"/>
            <a:hueOff val="9185873"/>
            <a:satOff val="-11823"/>
            <a:lumOff val="-921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9185873"/>
              <a:satOff val="-11823"/>
              <a:lumOff val="-92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Files have long life span</a:t>
          </a:r>
        </a:p>
      </dsp:txBody>
      <dsp:txXfrm>
        <a:off x="4494650" y="2864348"/>
        <a:ext cx="2639579" cy="1192678"/>
      </dsp:txXfrm>
    </dsp:sp>
    <dsp:sp modelId="{05C968F3-D21F-E34E-83C5-EFEF3F64052A}">
      <dsp:nvSpPr>
        <dsp:cNvPr id="0" name=""/>
        <dsp:cNvSpPr/>
      </dsp:nvSpPr>
      <dsp:spPr>
        <a:xfrm>
          <a:off x="3991873" y="4057027"/>
          <a:ext cx="3142356" cy="1192678"/>
        </a:xfrm>
        <a:prstGeom prst="rect">
          <a:avLst/>
        </a:prstGeom>
        <a:solidFill>
          <a:schemeClr val="accent3">
            <a:tint val="40000"/>
            <a:alpha val="90000"/>
            <a:hueOff val="10716852"/>
            <a:satOff val="-13793"/>
            <a:lumOff val="-1075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10716852"/>
              <a:satOff val="-13793"/>
              <a:lumOff val="-107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Mountable to </a:t>
          </a:r>
          <a:r>
            <a:rPr lang="en-US" sz="1600" kern="1200" dirty="0" err="1" smtClean="0"/>
            <a:t>GNomEx</a:t>
          </a:r>
          <a:r>
            <a:rPr lang="en-US" sz="1600" kern="1200" dirty="0" smtClean="0"/>
            <a:t> and Analysis Pipeline</a:t>
          </a:r>
        </a:p>
      </dsp:txBody>
      <dsp:txXfrm>
        <a:off x="4494650" y="4057027"/>
        <a:ext cx="2639579" cy="1192678"/>
      </dsp:txXfrm>
    </dsp:sp>
    <dsp:sp modelId="{CE983E4E-A521-CC49-8181-907004977DEF}">
      <dsp:nvSpPr>
        <dsp:cNvPr id="0" name=""/>
        <dsp:cNvSpPr/>
      </dsp:nvSpPr>
      <dsp:spPr>
        <a:xfrm>
          <a:off x="3035212" y="0"/>
          <a:ext cx="1696441" cy="957147"/>
        </a:xfrm>
        <a:prstGeom prst="ellipse">
          <a:avLst/>
        </a:prstGeom>
        <a:solidFill>
          <a:schemeClr val="tx2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Slow Disk</a:t>
          </a:r>
          <a:endParaRPr lang="en-US" sz="2400" kern="1200" dirty="0"/>
        </a:p>
      </dsp:txBody>
      <dsp:txXfrm>
        <a:off x="3283650" y="140171"/>
        <a:ext cx="1199565" cy="67680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2BD5D6-0EFE-504E-8151-300A69C99B2A}">
      <dsp:nvSpPr>
        <dsp:cNvPr id="0" name=""/>
        <dsp:cNvSpPr/>
      </dsp:nvSpPr>
      <dsp:spPr>
        <a:xfrm>
          <a:off x="1459980" y="512516"/>
          <a:ext cx="1663606" cy="1435575"/>
        </a:xfrm>
        <a:prstGeom prst="rightArrow">
          <a:avLst>
            <a:gd name="adj1" fmla="val 70000"/>
            <a:gd name="adj2" fmla="val 50000"/>
          </a:avLst>
        </a:prstGeom>
        <a:solidFill>
          <a:schemeClr val="bg1">
            <a:lumMod val="8500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0640" tIns="10160" rIns="2032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FastQ</a:t>
          </a:r>
          <a:endParaRPr lang="en-US" sz="1600" kern="1200" dirty="0"/>
        </a:p>
      </dsp:txBody>
      <dsp:txXfrm>
        <a:off x="1875882" y="727852"/>
        <a:ext cx="811008" cy="1004903"/>
      </dsp:txXfrm>
    </dsp:sp>
    <dsp:sp modelId="{FFA69B9E-8980-0244-80EA-6965BF225E5D}">
      <dsp:nvSpPr>
        <dsp:cNvPr id="0" name=""/>
        <dsp:cNvSpPr/>
      </dsp:nvSpPr>
      <dsp:spPr>
        <a:xfrm>
          <a:off x="0" y="436088"/>
          <a:ext cx="1946464" cy="158843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Image Processing</a:t>
          </a:r>
          <a:endParaRPr lang="en-US" sz="1600" kern="1200" dirty="0"/>
        </a:p>
      </dsp:txBody>
      <dsp:txXfrm>
        <a:off x="285053" y="668708"/>
        <a:ext cx="1376358" cy="1123190"/>
      </dsp:txXfrm>
    </dsp:sp>
    <dsp:sp modelId="{A5F30764-551C-9449-BB1E-D2376650174B}">
      <dsp:nvSpPr>
        <dsp:cNvPr id="0" name=""/>
        <dsp:cNvSpPr/>
      </dsp:nvSpPr>
      <dsp:spPr>
        <a:xfrm>
          <a:off x="4150923" y="589459"/>
          <a:ext cx="1425113" cy="1399150"/>
        </a:xfrm>
        <a:prstGeom prst="rightArrow">
          <a:avLst>
            <a:gd name="adj1" fmla="val 70000"/>
            <a:gd name="adj2" fmla="val 50000"/>
          </a:avLst>
        </a:prstGeom>
        <a:solidFill>
          <a:schemeClr val="bg1">
            <a:lumMod val="8500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0640" tIns="10160" rIns="2032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FastQ</a:t>
          </a:r>
          <a:endParaRPr lang="en-US" sz="1600" kern="1200" dirty="0"/>
        </a:p>
      </dsp:txBody>
      <dsp:txXfrm>
        <a:off x="4507202" y="799332"/>
        <a:ext cx="694742" cy="979405"/>
      </dsp:txXfrm>
    </dsp:sp>
    <dsp:sp modelId="{9B41B73F-40FD-4B49-BFFE-27841C561332}">
      <dsp:nvSpPr>
        <dsp:cNvPr id="0" name=""/>
        <dsp:cNvSpPr/>
      </dsp:nvSpPr>
      <dsp:spPr>
        <a:xfrm>
          <a:off x="2644742" y="485122"/>
          <a:ext cx="1842151" cy="146142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File Splitting</a:t>
          </a:r>
          <a:endParaRPr lang="en-US" sz="1600" kern="1200" dirty="0"/>
        </a:p>
      </dsp:txBody>
      <dsp:txXfrm>
        <a:off x="2914519" y="699142"/>
        <a:ext cx="1302597" cy="103338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AEA482-D29B-4843-AF77-4ABF65F67C2A}">
      <dsp:nvSpPr>
        <dsp:cNvPr id="0" name=""/>
        <dsp:cNvSpPr/>
      </dsp:nvSpPr>
      <dsp:spPr>
        <a:xfrm rot="5400000">
          <a:off x="5521309" y="-2316964"/>
          <a:ext cx="600237" cy="5487415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err="1" smtClean="0"/>
            <a:t>Novalign</a:t>
          </a:r>
          <a:endParaRPr lang="en-US" sz="1600" kern="1200" dirty="0"/>
        </a:p>
      </dsp:txBody>
      <dsp:txXfrm rot="-5400000">
        <a:off x="3077721" y="155925"/>
        <a:ext cx="5458114" cy="541635"/>
      </dsp:txXfrm>
    </dsp:sp>
    <dsp:sp modelId="{1B3501A0-5280-9C46-B895-437216B196B0}">
      <dsp:nvSpPr>
        <dsp:cNvPr id="0" name=""/>
        <dsp:cNvSpPr/>
      </dsp:nvSpPr>
      <dsp:spPr>
        <a:xfrm>
          <a:off x="0" y="1288"/>
          <a:ext cx="3086671" cy="75029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Align</a:t>
          </a:r>
          <a:endParaRPr lang="en-US" sz="2400" kern="1200" dirty="0"/>
        </a:p>
      </dsp:txBody>
      <dsp:txXfrm>
        <a:off x="36626" y="37914"/>
        <a:ext cx="3013419" cy="677044"/>
      </dsp:txXfrm>
    </dsp:sp>
    <dsp:sp modelId="{43887136-B56B-3F4D-9320-093BA56C332F}">
      <dsp:nvSpPr>
        <dsp:cNvPr id="0" name=""/>
        <dsp:cNvSpPr/>
      </dsp:nvSpPr>
      <dsp:spPr>
        <a:xfrm rot="5400000">
          <a:off x="5530260" y="-1564339"/>
          <a:ext cx="600237" cy="5487415"/>
        </a:xfrm>
        <a:prstGeom prst="round2SameRect">
          <a:avLst/>
        </a:prstGeom>
        <a:solidFill>
          <a:schemeClr val="accent3">
            <a:tint val="40000"/>
            <a:alpha val="90000"/>
            <a:hueOff val="2143370"/>
            <a:satOff val="-2759"/>
            <a:lumOff val="-21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Align around known </a:t>
          </a:r>
          <a:r>
            <a:rPr lang="en-US" sz="1600" kern="1200" dirty="0" err="1" smtClean="0"/>
            <a:t>Indels</a:t>
          </a:r>
          <a:endParaRPr lang="en-US" sz="1600" kern="1200" dirty="0"/>
        </a:p>
      </dsp:txBody>
      <dsp:txXfrm rot="-5400000">
        <a:off x="3086672" y="908550"/>
        <a:ext cx="5458114" cy="541635"/>
      </dsp:txXfrm>
    </dsp:sp>
    <dsp:sp modelId="{85DBF874-1374-1841-AAD6-E06ED9491000}">
      <dsp:nvSpPr>
        <dsp:cNvPr id="0" name=""/>
        <dsp:cNvSpPr/>
      </dsp:nvSpPr>
      <dsp:spPr>
        <a:xfrm>
          <a:off x="0" y="789100"/>
          <a:ext cx="3086671" cy="750296"/>
        </a:xfrm>
        <a:prstGeom prst="roundRect">
          <a:avLst/>
        </a:prstGeom>
        <a:solidFill>
          <a:schemeClr val="accent3">
            <a:hueOff val="2250053"/>
            <a:satOff val="-3376"/>
            <a:lumOff val="-549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Recalibrate</a:t>
          </a:r>
          <a:endParaRPr lang="en-US" sz="2400" kern="1200" dirty="0"/>
        </a:p>
      </dsp:txBody>
      <dsp:txXfrm>
        <a:off x="36626" y="825726"/>
        <a:ext cx="3013419" cy="677044"/>
      </dsp:txXfrm>
    </dsp:sp>
    <dsp:sp modelId="{85A81D14-DDF5-C94D-993D-B67EA95220AE}">
      <dsp:nvSpPr>
        <dsp:cNvPr id="0" name=""/>
        <dsp:cNvSpPr/>
      </dsp:nvSpPr>
      <dsp:spPr>
        <a:xfrm rot="5400000">
          <a:off x="5530260" y="-791648"/>
          <a:ext cx="600237" cy="5487415"/>
        </a:xfrm>
        <a:prstGeom prst="round2SameRect">
          <a:avLst/>
        </a:prstGeom>
        <a:solidFill>
          <a:schemeClr val="accent3">
            <a:tint val="40000"/>
            <a:alpha val="90000"/>
            <a:hueOff val="4286741"/>
            <a:satOff val="-5517"/>
            <a:lumOff val="-43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GATK</a:t>
          </a:r>
          <a:endParaRPr lang="en-US" sz="1600" kern="1200" dirty="0"/>
        </a:p>
      </dsp:txBody>
      <dsp:txXfrm rot="-5400000">
        <a:off x="3086672" y="1681241"/>
        <a:ext cx="5458114" cy="541635"/>
      </dsp:txXfrm>
    </dsp:sp>
    <dsp:sp modelId="{E963B287-42EB-434B-B7C4-BC913310E54D}">
      <dsp:nvSpPr>
        <dsp:cNvPr id="0" name=""/>
        <dsp:cNvSpPr/>
      </dsp:nvSpPr>
      <dsp:spPr>
        <a:xfrm>
          <a:off x="0" y="1576911"/>
          <a:ext cx="3086671" cy="750296"/>
        </a:xfrm>
        <a:prstGeom prst="roundRect">
          <a:avLst/>
        </a:prstGeom>
        <a:solidFill>
          <a:schemeClr val="accent3">
            <a:hueOff val="4500106"/>
            <a:satOff val="-6752"/>
            <a:lumOff val="-109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SNP </a:t>
          </a:r>
          <a:r>
            <a:rPr lang="en-US" sz="2400" kern="1200" dirty="0" err="1" smtClean="0"/>
            <a:t>Indel</a:t>
          </a:r>
          <a:endParaRPr lang="en-US" sz="2400" kern="1200" dirty="0"/>
        </a:p>
      </dsp:txBody>
      <dsp:txXfrm>
        <a:off x="36626" y="1613537"/>
        <a:ext cx="3013419" cy="677044"/>
      </dsp:txXfrm>
    </dsp:sp>
    <dsp:sp modelId="{E90149BE-7BDA-0545-916E-280CBC1F967B}">
      <dsp:nvSpPr>
        <dsp:cNvPr id="0" name=""/>
        <dsp:cNvSpPr/>
      </dsp:nvSpPr>
      <dsp:spPr>
        <a:xfrm rot="5400000">
          <a:off x="5530260" y="-3836"/>
          <a:ext cx="600237" cy="5487415"/>
        </a:xfrm>
        <a:prstGeom prst="round2SameRect">
          <a:avLst/>
        </a:prstGeom>
        <a:solidFill>
          <a:schemeClr val="accent3">
            <a:tint val="40000"/>
            <a:alpha val="90000"/>
            <a:hueOff val="6430112"/>
            <a:satOff val="-8276"/>
            <a:lumOff val="-64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8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err="1" smtClean="0"/>
            <a:t>Annovar</a:t>
          </a:r>
          <a:r>
            <a:rPr lang="en-US" sz="1600" kern="1200" dirty="0" smtClean="0"/>
            <a:t>, VAAST, </a:t>
          </a:r>
          <a:r>
            <a:rPr lang="en-US" sz="1600" kern="1200" dirty="0" err="1" smtClean="0"/>
            <a:t>Varscan</a:t>
          </a:r>
          <a:endParaRPr lang="en-US" sz="1600" kern="1200" dirty="0"/>
        </a:p>
      </dsp:txBody>
      <dsp:txXfrm rot="-5400000">
        <a:off x="3086672" y="2469054"/>
        <a:ext cx="5458114" cy="541635"/>
      </dsp:txXfrm>
    </dsp:sp>
    <dsp:sp modelId="{44A95EEE-B03C-4C41-B0A2-32EE20D87D94}">
      <dsp:nvSpPr>
        <dsp:cNvPr id="0" name=""/>
        <dsp:cNvSpPr/>
      </dsp:nvSpPr>
      <dsp:spPr>
        <a:xfrm>
          <a:off x="0" y="2364722"/>
          <a:ext cx="3086671" cy="750296"/>
        </a:xfrm>
        <a:prstGeom prst="roundRect">
          <a:avLst/>
        </a:prstGeom>
        <a:solidFill>
          <a:schemeClr val="accent3">
            <a:hueOff val="6750160"/>
            <a:satOff val="-10128"/>
            <a:lumOff val="-1647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Annotate</a:t>
          </a:r>
          <a:endParaRPr lang="en-US" sz="2400" kern="1200" dirty="0"/>
        </a:p>
      </dsp:txBody>
      <dsp:txXfrm>
        <a:off x="36626" y="2401348"/>
        <a:ext cx="3013419" cy="677044"/>
      </dsp:txXfrm>
    </dsp:sp>
    <dsp:sp modelId="{BEE5E2E3-568B-3642-8F11-EDF2CA819582}">
      <dsp:nvSpPr>
        <dsp:cNvPr id="0" name=""/>
        <dsp:cNvSpPr/>
      </dsp:nvSpPr>
      <dsp:spPr>
        <a:xfrm rot="5400000">
          <a:off x="5530260" y="783974"/>
          <a:ext cx="600237" cy="5487415"/>
        </a:xfrm>
        <a:prstGeom prst="round2SameRect">
          <a:avLst/>
        </a:prstGeom>
        <a:solidFill>
          <a:schemeClr val="accent3">
            <a:tint val="40000"/>
            <a:alpha val="90000"/>
            <a:hueOff val="8573481"/>
            <a:satOff val="-11034"/>
            <a:lumOff val="-86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Identify likely </a:t>
          </a:r>
          <a:r>
            <a:rPr lang="en-US" sz="1600" kern="1200" dirty="0" err="1" smtClean="0"/>
            <a:t>ChIP</a:t>
          </a:r>
          <a:r>
            <a:rPr lang="en-US" sz="1600" kern="1200" dirty="0" smtClean="0"/>
            <a:t> Peaks</a:t>
          </a:r>
          <a:endParaRPr lang="en-US" sz="1600" kern="1200" dirty="0"/>
        </a:p>
      </dsp:txBody>
      <dsp:txXfrm rot="-5400000">
        <a:off x="3086672" y="3256864"/>
        <a:ext cx="5458114" cy="541635"/>
      </dsp:txXfrm>
    </dsp:sp>
    <dsp:sp modelId="{1838FF25-A30A-7C40-B888-8AC69933C328}">
      <dsp:nvSpPr>
        <dsp:cNvPr id="0" name=""/>
        <dsp:cNvSpPr/>
      </dsp:nvSpPr>
      <dsp:spPr>
        <a:xfrm>
          <a:off x="0" y="3152534"/>
          <a:ext cx="3086671" cy="750296"/>
        </a:xfrm>
        <a:prstGeom prst="roundRect">
          <a:avLst/>
        </a:prstGeom>
        <a:solidFill>
          <a:schemeClr val="accent3">
            <a:hueOff val="9000212"/>
            <a:satOff val="-13504"/>
            <a:lumOff val="-2196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Chip SEQ</a:t>
          </a:r>
          <a:endParaRPr lang="en-US" sz="2400" kern="1200" dirty="0"/>
        </a:p>
      </dsp:txBody>
      <dsp:txXfrm>
        <a:off x="36626" y="3189160"/>
        <a:ext cx="3013419" cy="677044"/>
      </dsp:txXfrm>
    </dsp:sp>
    <dsp:sp modelId="{1B86F674-B8F1-1044-A308-6D726F5F5957}">
      <dsp:nvSpPr>
        <dsp:cNvPr id="0" name=""/>
        <dsp:cNvSpPr/>
      </dsp:nvSpPr>
      <dsp:spPr>
        <a:xfrm rot="5400000">
          <a:off x="5530260" y="1571786"/>
          <a:ext cx="600237" cy="5487415"/>
        </a:xfrm>
        <a:prstGeom prst="round2SameRect">
          <a:avLst/>
        </a:prstGeom>
        <a:solidFill>
          <a:schemeClr val="accent3">
            <a:tint val="40000"/>
            <a:alpha val="90000"/>
            <a:hueOff val="10716852"/>
            <a:satOff val="-13793"/>
            <a:lumOff val="-107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Find differentially expressed genes from transcripts</a:t>
          </a:r>
          <a:endParaRPr lang="en-US" sz="1600" kern="1200" dirty="0"/>
        </a:p>
      </dsp:txBody>
      <dsp:txXfrm rot="-5400000">
        <a:off x="3086672" y="4044676"/>
        <a:ext cx="5458114" cy="541635"/>
      </dsp:txXfrm>
    </dsp:sp>
    <dsp:sp modelId="{0C4D7C42-93AD-2644-BCA3-BF57AD559322}">
      <dsp:nvSpPr>
        <dsp:cNvPr id="0" name=""/>
        <dsp:cNvSpPr/>
      </dsp:nvSpPr>
      <dsp:spPr>
        <a:xfrm>
          <a:off x="0" y="3940345"/>
          <a:ext cx="3086671" cy="750296"/>
        </a:xfrm>
        <a:prstGeom prst="roundRect">
          <a:avLst/>
        </a:prstGeom>
        <a:solidFill>
          <a:schemeClr val="accent3">
            <a:hueOff val="11250266"/>
            <a:satOff val="-16880"/>
            <a:lumOff val="-2745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RNA </a:t>
          </a:r>
          <a:r>
            <a:rPr lang="en-US" sz="2400" kern="1200" dirty="0" err="1" smtClean="0"/>
            <a:t>Seq</a:t>
          </a:r>
          <a:endParaRPr lang="en-US" sz="2400" kern="1200" dirty="0"/>
        </a:p>
      </dsp:txBody>
      <dsp:txXfrm>
        <a:off x="36626" y="3976971"/>
        <a:ext cx="3013419" cy="67704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CE379A-1997-B644-B574-508788B940B3}">
      <dsp:nvSpPr>
        <dsp:cNvPr id="0" name=""/>
        <dsp:cNvSpPr/>
      </dsp:nvSpPr>
      <dsp:spPr>
        <a:xfrm rot="5400000">
          <a:off x="2862861" y="-1021212"/>
          <a:ext cx="831028" cy="308552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Configurable Annotations</a:t>
          </a:r>
          <a:endParaRPr lang="en-US" sz="2000" kern="1200" dirty="0"/>
        </a:p>
      </dsp:txBody>
      <dsp:txXfrm rot="-5400000">
        <a:off x="1735611" y="146605"/>
        <a:ext cx="3044962" cy="749894"/>
      </dsp:txXfrm>
    </dsp:sp>
    <dsp:sp modelId="{D2F76BFE-340F-8747-9735-C2FB82D0DA57}">
      <dsp:nvSpPr>
        <dsp:cNvPr id="0" name=""/>
        <dsp:cNvSpPr/>
      </dsp:nvSpPr>
      <dsp:spPr>
        <a:xfrm>
          <a:off x="0" y="2159"/>
          <a:ext cx="1735610" cy="103878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Sample Annotations</a:t>
          </a:r>
          <a:endParaRPr lang="en-US" sz="1500" kern="1200" dirty="0"/>
        </a:p>
      </dsp:txBody>
      <dsp:txXfrm>
        <a:off x="50709" y="52868"/>
        <a:ext cx="1634192" cy="937367"/>
      </dsp:txXfrm>
    </dsp:sp>
    <dsp:sp modelId="{DA2096B7-9BF4-6742-95D2-03204F1976F7}">
      <dsp:nvSpPr>
        <dsp:cNvPr id="0" name=""/>
        <dsp:cNvSpPr/>
      </dsp:nvSpPr>
      <dsp:spPr>
        <a:xfrm rot="5400000">
          <a:off x="2862861" y="69511"/>
          <a:ext cx="831028" cy="308552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Workflow</a:t>
          </a:r>
          <a:endParaRPr lang="en-US" sz="2000" kern="1200" dirty="0"/>
        </a:p>
      </dsp:txBody>
      <dsp:txXfrm rot="-5400000">
        <a:off x="1735611" y="1237329"/>
        <a:ext cx="3044962" cy="749894"/>
      </dsp:txXfrm>
    </dsp:sp>
    <dsp:sp modelId="{B4337ABD-D47C-074D-A8C0-918422C7DFAF}">
      <dsp:nvSpPr>
        <dsp:cNvPr id="0" name=""/>
        <dsp:cNvSpPr/>
      </dsp:nvSpPr>
      <dsp:spPr>
        <a:xfrm>
          <a:off x="0" y="1092884"/>
          <a:ext cx="1735610" cy="103878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Experimental parameters, multiplexing, and protocols</a:t>
          </a:r>
          <a:endParaRPr lang="en-US" sz="1500" kern="1200" dirty="0"/>
        </a:p>
      </dsp:txBody>
      <dsp:txXfrm>
        <a:off x="50709" y="1143593"/>
        <a:ext cx="1634192" cy="937367"/>
      </dsp:txXfrm>
    </dsp:sp>
    <dsp:sp modelId="{79E31A6E-1E2F-2642-BDBE-08947BC540F6}">
      <dsp:nvSpPr>
        <dsp:cNvPr id="0" name=""/>
        <dsp:cNvSpPr/>
      </dsp:nvSpPr>
      <dsp:spPr>
        <a:xfrm rot="5400000">
          <a:off x="2862861" y="1160236"/>
          <a:ext cx="831028" cy="308552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Links from Experiment to Analysis</a:t>
          </a:r>
          <a:endParaRPr lang="en-US" sz="2000" kern="1200" dirty="0"/>
        </a:p>
      </dsp:txBody>
      <dsp:txXfrm rot="-5400000">
        <a:off x="1735611" y="2328054"/>
        <a:ext cx="3044962" cy="749894"/>
      </dsp:txXfrm>
    </dsp:sp>
    <dsp:sp modelId="{C892FB17-C231-5247-9EEA-9244324A01CB}">
      <dsp:nvSpPr>
        <dsp:cNvPr id="0" name=""/>
        <dsp:cNvSpPr/>
      </dsp:nvSpPr>
      <dsp:spPr>
        <a:xfrm>
          <a:off x="0" y="2183608"/>
          <a:ext cx="1735610" cy="103878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Data Genealogy</a:t>
          </a:r>
          <a:endParaRPr lang="en-US" sz="1500" kern="1200" dirty="0"/>
        </a:p>
      </dsp:txBody>
      <dsp:txXfrm>
        <a:off x="50709" y="2234317"/>
        <a:ext cx="1634192" cy="937367"/>
      </dsp:txXfrm>
    </dsp:sp>
    <dsp:sp modelId="{7A0056EB-0442-6B49-B76F-CD3B383DED07}">
      <dsp:nvSpPr>
        <dsp:cNvPr id="0" name=""/>
        <dsp:cNvSpPr/>
      </dsp:nvSpPr>
      <dsp:spPr>
        <a:xfrm rot="5400000">
          <a:off x="2862861" y="2250960"/>
          <a:ext cx="831028" cy="308552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Topics</a:t>
          </a:r>
          <a:endParaRPr lang="en-US" sz="2000" kern="1200" dirty="0"/>
        </a:p>
      </dsp:txBody>
      <dsp:txXfrm rot="-5400000">
        <a:off x="1735611" y="3418778"/>
        <a:ext cx="3044962" cy="749894"/>
      </dsp:txXfrm>
    </dsp:sp>
    <dsp:sp modelId="{2D290C19-43EB-5F49-AB58-4515F1EEE15C}">
      <dsp:nvSpPr>
        <dsp:cNvPr id="0" name=""/>
        <dsp:cNvSpPr/>
      </dsp:nvSpPr>
      <dsp:spPr>
        <a:xfrm>
          <a:off x="0" y="3274333"/>
          <a:ext cx="1735610" cy="103878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Tie many experiments and analyses together </a:t>
          </a:r>
          <a:endParaRPr lang="en-US" sz="1500" kern="1200" dirty="0"/>
        </a:p>
      </dsp:txBody>
      <dsp:txXfrm>
        <a:off x="50709" y="3325042"/>
        <a:ext cx="1634192" cy="93736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F71D2A-75AF-0A42-9A3E-336A7C42E896}">
      <dsp:nvSpPr>
        <dsp:cNvPr id="0" name=""/>
        <dsp:cNvSpPr/>
      </dsp:nvSpPr>
      <dsp:spPr>
        <a:xfrm>
          <a:off x="1168849" y="951839"/>
          <a:ext cx="613780" cy="6137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Experiment</a:t>
          </a:r>
          <a:endParaRPr lang="en-US" sz="700" kern="1200" dirty="0"/>
        </a:p>
      </dsp:txBody>
      <dsp:txXfrm>
        <a:off x="1198811" y="981801"/>
        <a:ext cx="553856" cy="553856"/>
      </dsp:txXfrm>
    </dsp:sp>
    <dsp:sp modelId="{5004D5D5-17B2-7949-AC48-A1C1DB9A8040}">
      <dsp:nvSpPr>
        <dsp:cNvPr id="0" name=""/>
        <dsp:cNvSpPr/>
      </dsp:nvSpPr>
      <dsp:spPr>
        <a:xfrm rot="16200000">
          <a:off x="1260469" y="736568"/>
          <a:ext cx="43054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30541" y="0"/>
              </a:lnTo>
            </a:path>
          </a:pathLst>
        </a:custGeom>
        <a:noFill/>
        <a:ln w="285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104D54-A71E-6E4B-8127-75FA727EFA59}">
      <dsp:nvSpPr>
        <dsp:cNvPr id="0" name=""/>
        <dsp:cNvSpPr/>
      </dsp:nvSpPr>
      <dsp:spPr>
        <a:xfrm>
          <a:off x="1270123" y="110064"/>
          <a:ext cx="411233" cy="411233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kern="1200" dirty="0" smtClean="0"/>
            <a:t>Protocols</a:t>
          </a:r>
          <a:endParaRPr lang="en-US" sz="600" kern="1200" dirty="0"/>
        </a:p>
      </dsp:txBody>
      <dsp:txXfrm>
        <a:off x="1290198" y="130139"/>
        <a:ext cx="371083" cy="371083"/>
      </dsp:txXfrm>
    </dsp:sp>
    <dsp:sp modelId="{A4F82C93-EA66-E245-8091-2904A8649A29}">
      <dsp:nvSpPr>
        <dsp:cNvPr id="0" name=""/>
        <dsp:cNvSpPr/>
      </dsp:nvSpPr>
      <dsp:spPr>
        <a:xfrm rot="1800000">
          <a:off x="1759100" y="1523727"/>
          <a:ext cx="35125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51256" y="0"/>
              </a:lnTo>
            </a:path>
          </a:pathLst>
        </a:custGeom>
        <a:noFill/>
        <a:ln w="285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81D951-196E-8C4C-A42E-AA1281BFC2E4}">
      <dsp:nvSpPr>
        <dsp:cNvPr id="0" name=""/>
        <dsp:cNvSpPr/>
      </dsp:nvSpPr>
      <dsp:spPr>
        <a:xfrm>
          <a:off x="2086827" y="1524637"/>
          <a:ext cx="411233" cy="411233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Lanes</a:t>
          </a:r>
          <a:endParaRPr lang="en-US" sz="900" kern="1200" dirty="0"/>
        </a:p>
      </dsp:txBody>
      <dsp:txXfrm>
        <a:off x="2106902" y="1544712"/>
        <a:ext cx="371083" cy="371083"/>
      </dsp:txXfrm>
    </dsp:sp>
    <dsp:sp modelId="{128CE22D-C83A-E84E-BA8C-D84DD804DC06}">
      <dsp:nvSpPr>
        <dsp:cNvPr id="0" name=""/>
        <dsp:cNvSpPr/>
      </dsp:nvSpPr>
      <dsp:spPr>
        <a:xfrm rot="9000000">
          <a:off x="841122" y="1523727"/>
          <a:ext cx="35125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51256" y="0"/>
              </a:lnTo>
            </a:path>
          </a:pathLst>
        </a:custGeom>
        <a:noFill/>
        <a:ln w="285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460460-1D48-0A45-8243-98E0EC32135A}">
      <dsp:nvSpPr>
        <dsp:cNvPr id="0" name=""/>
        <dsp:cNvSpPr/>
      </dsp:nvSpPr>
      <dsp:spPr>
        <a:xfrm>
          <a:off x="453419" y="1524637"/>
          <a:ext cx="411233" cy="411233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Sample</a:t>
          </a:r>
          <a:endParaRPr lang="en-US" sz="700" kern="1200" dirty="0"/>
        </a:p>
      </dsp:txBody>
      <dsp:txXfrm>
        <a:off x="473494" y="1544712"/>
        <a:ext cx="371083" cy="3710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BendingPictureBlocks">
  <dgm:title val=""/>
  <dgm:desc val=""/>
  <dgm:catLst>
    <dgm:cat type="picture" pri="8000"/>
    <dgm:cat type="pictureconvert" pri="8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1.61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908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3"/>
              <dgm:constr type="t" for="ch" forName="rect1" refType="h" fact="0"/>
              <dgm:constr type="w" for="ch" forName="rect1" refType="h" fact="1.12"/>
              <dgm:constr type="h" for="ch" forName="rect1" refType="h" fact="0.942"/>
              <dgm:constr type="l" for="ch" forName="rect2" refType="w" fact="0"/>
              <dgm:constr type="t" for="ch" forName="rect2" refType="h" fact="0.396"/>
              <dgm:constr type="w" for="ch" forName="rect2" refType="h" fact="0.607"/>
              <dgm:constr type="h" for="ch" forName="rect2" refType="h" fact="0.607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h" fact="1.12"/>
              <dgm:constr type="h" for="ch" forName="rect1" refType="h" fact="0.942"/>
              <dgm:constr type="l" for="ch" forName="rect2" refType="w" fact="0.63"/>
              <dgm:constr type="t" for="ch" forName="rect2" refType="h" fact="0.396"/>
              <dgm:constr type="w" for="ch" forName="rect2" refType="h" fact="0.607"/>
              <dgm:constr type="h" for="ch" forName="rect2" refType="h" fact="0.607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rect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8/layout/BendingPictureBlocks">
  <dgm:title val=""/>
  <dgm:desc val=""/>
  <dgm:catLst>
    <dgm:cat type="picture" pri="8000"/>
    <dgm:cat type="pictureconvert" pri="8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1.61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908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3"/>
              <dgm:constr type="t" for="ch" forName="rect1" refType="h" fact="0"/>
              <dgm:constr type="w" for="ch" forName="rect1" refType="h" fact="1.12"/>
              <dgm:constr type="h" for="ch" forName="rect1" refType="h" fact="0.942"/>
              <dgm:constr type="l" for="ch" forName="rect2" refType="w" fact="0"/>
              <dgm:constr type="t" for="ch" forName="rect2" refType="h" fact="0.396"/>
              <dgm:constr type="w" for="ch" forName="rect2" refType="h" fact="0.607"/>
              <dgm:constr type="h" for="ch" forName="rect2" refType="h" fact="0.607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h" fact="1.12"/>
              <dgm:constr type="h" for="ch" forName="rect1" refType="h" fact="0.942"/>
              <dgm:constr type="l" for="ch" forName="rect2" refType="w" fact="0.63"/>
              <dgm:constr type="t" for="ch" forName="rect2" refType="h" fact="0.396"/>
              <dgm:constr type="w" for="ch" forName="rect2" refType="h" fact="0.607"/>
              <dgm:constr type="h" for="ch" forName="rect2" refType="h" fact="0.607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rect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8/layout/BendingPictureBlocks">
  <dgm:title val=""/>
  <dgm:desc val=""/>
  <dgm:catLst>
    <dgm:cat type="picture" pri="8000"/>
    <dgm:cat type="pictureconvert" pri="8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1.61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908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3"/>
              <dgm:constr type="t" for="ch" forName="rect1" refType="h" fact="0"/>
              <dgm:constr type="w" for="ch" forName="rect1" refType="h" fact="1.12"/>
              <dgm:constr type="h" for="ch" forName="rect1" refType="h" fact="0.942"/>
              <dgm:constr type="l" for="ch" forName="rect2" refType="w" fact="0"/>
              <dgm:constr type="t" for="ch" forName="rect2" refType="h" fact="0.396"/>
              <dgm:constr type="w" for="ch" forName="rect2" refType="h" fact="0.607"/>
              <dgm:constr type="h" for="ch" forName="rect2" refType="h" fact="0.607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h" fact="1.12"/>
              <dgm:constr type="h" for="ch" forName="rect1" refType="h" fact="0.942"/>
              <dgm:constr type="l" for="ch" forName="rect2" refType="w" fact="0.63"/>
              <dgm:constr type="t" for="ch" forName="rect2" refType="h" fact="0.396"/>
              <dgm:constr type="w" for="ch" forName="rect2" refType="h" fact="0.607"/>
              <dgm:constr type="h" for="ch" forName="rect2" refType="h" fact="0.607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rect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BendingPictureBlocks">
  <dgm:title val=""/>
  <dgm:desc val=""/>
  <dgm:catLst>
    <dgm:cat type="picture" pri="8000"/>
    <dgm:cat type="pictureconvert" pri="8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1.61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908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3"/>
              <dgm:constr type="t" for="ch" forName="rect1" refType="h" fact="0"/>
              <dgm:constr type="w" for="ch" forName="rect1" refType="h" fact="1.12"/>
              <dgm:constr type="h" for="ch" forName="rect1" refType="h" fact="0.942"/>
              <dgm:constr type="l" for="ch" forName="rect2" refType="w" fact="0"/>
              <dgm:constr type="t" for="ch" forName="rect2" refType="h" fact="0.396"/>
              <dgm:constr type="w" for="ch" forName="rect2" refType="h" fact="0.607"/>
              <dgm:constr type="h" for="ch" forName="rect2" refType="h" fact="0.607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h" fact="1.12"/>
              <dgm:constr type="h" for="ch" forName="rect1" refType="h" fact="0.942"/>
              <dgm:constr type="l" for="ch" forName="rect2" refType="w" fact="0.63"/>
              <dgm:constr type="t" for="ch" forName="rect2" refType="h" fact="0.396"/>
              <dgm:constr type="w" for="ch" forName="rect2" refType="h" fact="0.607"/>
              <dgm:constr type="h" for="ch" forName="rect2" refType="h" fact="0.607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rect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E8BCAC-22E8-C34D-A0A3-FDEFBD294888}" type="datetimeFigureOut">
              <a:rPr lang="en-US" smtClean="0"/>
              <a:t>9/23/13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EB1EA8-B1E4-2C4C-8871-907A5FE80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9875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F34BFF-3698-8A40-B5F0-B39219E8D988}" type="datetimeFigureOut">
              <a:rPr lang="en-US" smtClean="0"/>
              <a:t>9/23/13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1BC188-548A-1F47-ACD4-6843D4F2F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1964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First start, witness</a:t>
            </a:r>
            <a:r>
              <a:rPr lang="en-US" baseline="0" dirty="0" smtClean="0"/>
              <a:t> the manifestation of </a:t>
            </a:r>
            <a:r>
              <a:rPr lang="en-US" baseline="0" dirty="0" err="1" smtClean="0"/>
              <a:t>moores</a:t>
            </a:r>
            <a:r>
              <a:rPr lang="en-US" baseline="0" dirty="0" smtClean="0"/>
              <a:t> law</a:t>
            </a:r>
          </a:p>
          <a:p>
            <a:r>
              <a:rPr lang="en-US" baseline="0" dirty="0" smtClean="0"/>
              <a:t>Transitioned to </a:t>
            </a:r>
            <a:r>
              <a:rPr lang="en-US" baseline="0" dirty="0" err="1" smtClean="0"/>
              <a:t>BioTechnology</a:t>
            </a:r>
            <a:endParaRPr lang="en-US" baseline="0" dirty="0" smtClean="0"/>
          </a:p>
          <a:p>
            <a:r>
              <a:rPr lang="en-US" baseline="0" dirty="0" err="1" smtClean="0"/>
              <a:t>Privelged</a:t>
            </a:r>
            <a:r>
              <a:rPr lang="en-US" baseline="0" dirty="0" smtClean="0"/>
              <a:t> a similar explosion in ….</a:t>
            </a:r>
          </a:p>
          <a:p>
            <a:r>
              <a:rPr lang="en-US" baseline="0" dirty="0" smtClean="0"/>
              <a:t>In </a:t>
            </a:r>
            <a:r>
              <a:rPr lang="en-US" baseline="0" dirty="0" err="1" smtClean="0"/>
              <a:t>Biotechn</a:t>
            </a:r>
            <a:r>
              <a:rPr lang="en-US" baseline="0" dirty="0" smtClean="0"/>
              <a:t>. When Human Genome project was just underway….</a:t>
            </a:r>
          </a:p>
          <a:p>
            <a:r>
              <a:rPr lang="en-US" baseline="0" dirty="0" smtClean="0"/>
              <a:t>Talk about when first Humane Genome </a:t>
            </a:r>
            <a:r>
              <a:rPr lang="en-US" baseline="0" dirty="0" err="1" smtClean="0"/>
              <a:t>seq</a:t>
            </a:r>
            <a:r>
              <a:rPr lang="en-US" baseline="0" dirty="0" smtClean="0"/>
              <a:t> was published in Nature….</a:t>
            </a:r>
          </a:p>
          <a:p>
            <a:r>
              <a:rPr lang="en-US" baseline="0" dirty="0" smtClean="0"/>
              <a:t>Cimarron – Convergence of interesting, </a:t>
            </a:r>
            <a:r>
              <a:rPr lang="en-US" baseline="0" dirty="0" err="1" smtClean="0"/>
              <a:t>opinonated</a:t>
            </a:r>
            <a:r>
              <a:rPr lang="en-US" baseline="0" dirty="0" smtClean="0"/>
              <a:t> software developers. Team because pretty large pretty quickly.  Software took on LIMs in a packaged systems approached.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BC188-548A-1F47-ACD4-6843D4F2FD6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2305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/>
            <a:r>
              <a:rPr lang="en-US" dirty="0" err="1" smtClean="0"/>
              <a:t>Hci</a:t>
            </a:r>
            <a:r>
              <a:rPr lang="en-US" dirty="0" smtClean="0"/>
              <a:t>-bio-app</a:t>
            </a:r>
          </a:p>
          <a:p>
            <a:r>
              <a:rPr lang="en-US" dirty="0" smtClean="0"/>
              <a:t>24 cores, 64GB memory</a:t>
            </a:r>
          </a:p>
          <a:p>
            <a:r>
              <a:rPr lang="en-US" dirty="0" smtClean="0"/>
              <a:t>550GB Fast Disk</a:t>
            </a:r>
          </a:p>
          <a:p>
            <a:pPr marL="0" lvl="1"/>
            <a:endParaRPr lang="en-US" dirty="0" smtClean="0"/>
          </a:p>
          <a:p>
            <a:pPr marL="0" lvl="1"/>
            <a:endParaRPr lang="en-US" dirty="0" smtClean="0"/>
          </a:p>
          <a:p>
            <a:pPr marL="0" lvl="1"/>
            <a:r>
              <a:rPr lang="en-US" dirty="0" smtClean="0"/>
              <a:t>Analysis</a:t>
            </a:r>
            <a:r>
              <a:rPr lang="en-US" baseline="0" dirty="0" smtClean="0"/>
              <a:t> Servers:</a:t>
            </a:r>
          </a:p>
          <a:p>
            <a:r>
              <a:rPr lang="en-US" dirty="0" smtClean="0"/>
              <a:t>3 servers, 12 Cores,</a:t>
            </a:r>
          </a:p>
          <a:p>
            <a:r>
              <a:rPr lang="en-US" dirty="0" smtClean="0"/>
              <a:t>64GB RAM</a:t>
            </a:r>
          </a:p>
          <a:p>
            <a:pPr marL="0" lvl="1"/>
            <a:endParaRPr lang="en-US" dirty="0" smtClean="0"/>
          </a:p>
          <a:p>
            <a:pPr marL="0" lvl="1"/>
            <a:endParaRPr lang="en-US" dirty="0" smtClean="0"/>
          </a:p>
          <a:p>
            <a:pPr marL="0" lvl="1"/>
            <a:r>
              <a:rPr lang="en-US" dirty="0" smtClean="0"/>
              <a:t>Clusters:</a:t>
            </a:r>
          </a:p>
          <a:p>
            <a:pPr algn="l"/>
            <a:r>
              <a:rPr lang="en-US" dirty="0" smtClean="0"/>
              <a:t>High  Performance</a:t>
            </a:r>
          </a:p>
          <a:p>
            <a:pPr marL="342900" indent="-342900" algn="l">
              <a:buAutoNum type="arabicPlain" startAt="15"/>
            </a:pPr>
            <a:r>
              <a:rPr lang="en-US" dirty="0" smtClean="0"/>
              <a:t>X 24 Cores,</a:t>
            </a:r>
          </a:p>
          <a:p>
            <a:pPr algn="l"/>
            <a:r>
              <a:rPr lang="en-US" dirty="0" smtClean="0"/>
              <a:t>24-64GB RAM</a:t>
            </a:r>
          </a:p>
          <a:p>
            <a:pPr marL="0" lvl="1"/>
            <a:endParaRPr lang="en-US" dirty="0" smtClean="0"/>
          </a:p>
          <a:p>
            <a:pPr marL="0" lvl="1"/>
            <a:endParaRPr lang="en-US" dirty="0" smtClean="0"/>
          </a:p>
          <a:p>
            <a:pPr marL="0" lvl="1"/>
            <a:endParaRPr lang="en-US" dirty="0" smtClean="0"/>
          </a:p>
          <a:p>
            <a:pPr marL="0" lvl="1"/>
            <a:r>
              <a:rPr lang="en-US" dirty="0" smtClean="0"/>
              <a:t>Analysis: 3 Servers,</a:t>
            </a:r>
          </a:p>
          <a:p>
            <a:pPr marL="0" lvl="1"/>
            <a:r>
              <a:rPr lang="en-US" dirty="0" smtClean="0"/>
              <a:t>12 CPU cores, </a:t>
            </a:r>
          </a:p>
          <a:p>
            <a:pPr marL="0" lvl="1"/>
            <a:r>
              <a:rPr lang="en-US" dirty="0" smtClean="0"/>
              <a:t>64 Gb RAM each, </a:t>
            </a:r>
          </a:p>
          <a:p>
            <a:pPr marL="0" lvl="1"/>
            <a:r>
              <a:rPr lang="en-US" dirty="0" smtClean="0"/>
              <a:t>14 Tb fast disk</a:t>
            </a:r>
          </a:p>
          <a:p>
            <a:pPr marL="0" lvl="1"/>
            <a:endParaRPr lang="en-US" dirty="0" smtClean="0"/>
          </a:p>
          <a:p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HCI-Bio-FS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</a:t>
            </a:r>
          </a:p>
          <a:p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16x Logical CPU's (2x Xeon E5620)	</a:t>
            </a:r>
          </a:p>
          <a:p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16GB Memory	</a:t>
            </a:r>
          </a:p>
          <a:p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 TB SATA	</a:t>
            </a:r>
          </a:p>
          <a:p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Hci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-bio-app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HP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ProLiant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DL380p Gen8 Server 653200-B21</a:t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Intel Xeon E5-2620 (2.0GHz/6-core/95W) 662250-L21</a:t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HP 32GB (2x16GB) Dual Rank x4 PC3L-10600 (DDR3-1333)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CAS-9 LP Memory Kit 647901-32G Intel Xeon E5-2620 (2.0GHz/6-core/95W) 662250-B21</a:t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HP 32GB (2x16GB) Dual Rank x4 PC3L-10600 (DDR3-1333)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CAS-9 LP Memory Kit 647901-32G HP Integrated Lights-Out</a:t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HP Integrated Lights Out 4 (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4) Management Engine</a:t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Storage controller</a:t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HP Smart Array P420i/Zero Memory Controller</a:t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HP 300GB 6G SAS 15K rpm SFF (2.5-inch) SC Enterprise 3yr Warranty Hard Drive 652611-B21</a:t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HP 300GB 6G SAS 15K rpm SFF (2.5-inch) SC Enterprise 3yr Warranty Hard Drive 652611-B21</a:t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HP 300GB 6G SAS 15K rpm SFF (2.5-inch) SC Enterprise 3yr Warranty Hard Drive 652611-B21</a:t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HP 300GB 6G SAS 15K rpm SFF (2.5-inch) SC Enterprise 3yr Warranty Hard Drive 652611-B21 RAID 5 drive set with online spare (requires matching 4 hard drives) 339780-B21</a:t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HP Slim 12.7mm SATA DVD Optical Drive 652232-B21</a:t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HP Ethernet 1GbE 4-port 331FLR Adapter 684208-B21</a:t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 HP 460W Common Slot Gold Hot Plug Power Supplies 503296-2PS</a:t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 HP C13 - AS3112-3 AU 250V 10Amp 2.5m Power Cord AF556A-XX2</a:t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HP 2U SFF Gen8 Rail Kit 663478-B21</a:t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dirty="0" smtClean="0">
              <a:effectLst/>
            </a:endParaRPr>
          </a:p>
          <a:p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</a:t>
            </a:r>
          </a:p>
          <a:p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HCI-Moab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</a:t>
            </a:r>
          </a:p>
          <a:p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4x Logical CPU's (1x Xeon E5506)	</a:t>
            </a:r>
          </a:p>
          <a:p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16GB Memory	</a:t>
            </a:r>
          </a:p>
          <a:p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</a:t>
            </a:r>
          </a:p>
          <a:p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HCI-Alta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</a:t>
            </a:r>
          </a:p>
          <a:p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24x Logical CPU's (2x Xeon X5650)	</a:t>
            </a:r>
          </a:p>
          <a:p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64GB Memory	</a:t>
            </a:r>
          </a:p>
          <a:p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</a:t>
            </a:r>
          </a:p>
          <a:p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HCI-Moab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</a:t>
            </a:r>
          </a:p>
          <a:p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24x Logical CPU's (2x Xeon X5650)	</a:t>
            </a:r>
          </a:p>
          <a:p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64GB Memory	</a:t>
            </a:r>
          </a:p>
          <a:p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10TB SAS	</a:t>
            </a:r>
          </a:p>
          <a:p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BC188-548A-1F47-ACD4-6843D4F2FD60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6203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Critical to staff a software develop project at the right levels.  Developing enterprise software and housing big data is not cheap.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REDO – Show backlog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BC188-548A-1F47-ACD4-6843D4F2FD60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643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Core Facility – Molecular biology, Constant</a:t>
            </a:r>
            <a:r>
              <a:rPr lang="en-US" baseline="0" dirty="0" smtClean="0"/>
              <a:t> pressure from researchers, Dealing with instrument failures, Worried about making a expensive mistake</a:t>
            </a:r>
          </a:p>
          <a:p>
            <a:r>
              <a:rPr lang="en-US" baseline="0" dirty="0" smtClean="0"/>
              <a:t>Software Developer – Lives in source code, Tries to make abstract model from domain, Understands little if any molecular biology</a:t>
            </a:r>
          </a:p>
          <a:p>
            <a:r>
              <a:rPr lang="en-US" baseline="0" dirty="0" smtClean="0"/>
              <a:t>Sys Admin – The keeper of the data, knows how things work at a hardware level, speaks a different geek dialect than software developer, equally baffled by molecular biology terms</a:t>
            </a:r>
          </a:p>
          <a:p>
            <a:r>
              <a:rPr lang="en-US" baseline="0" dirty="0" smtClean="0"/>
              <a:t>Bioinformatics – Understands both the molecular biology and computational domain.  Deals with huge files, huge jobs, baffling data. </a:t>
            </a:r>
          </a:p>
          <a:p>
            <a:endParaRPr lang="en-US" baseline="0" dirty="0" smtClean="0"/>
          </a:p>
          <a:p>
            <a:pPr>
              <a:lnSpc>
                <a:spcPct val="90000"/>
              </a:lnSpc>
              <a:buFont typeface="Wingdings" charset="2"/>
              <a:buChar char="ü"/>
            </a:pPr>
            <a:endParaRPr lang="en-US" sz="1200" dirty="0" smtClean="0"/>
          </a:p>
          <a:p>
            <a:r>
              <a:rPr lang="en-US" dirty="0" smtClean="0"/>
              <a:t>Need diverse knowledge base and skill set to build this kind of software</a:t>
            </a:r>
          </a:p>
          <a:p>
            <a:endParaRPr lang="en-US" dirty="0" smtClean="0"/>
          </a:p>
          <a:p>
            <a:r>
              <a:rPr lang="en-US" dirty="0" smtClean="0"/>
              <a:t>Shared Understanding, Figuring out how to talk to each other</a:t>
            </a:r>
          </a:p>
          <a:p>
            <a:pPr lvl="1"/>
            <a:r>
              <a:rPr lang="en-US" dirty="0" smtClean="0"/>
              <a:t>Respect</a:t>
            </a:r>
          </a:p>
          <a:p>
            <a:pPr lvl="1"/>
            <a:r>
              <a:rPr lang="en-US" dirty="0" smtClean="0"/>
              <a:t>Curiosity</a:t>
            </a:r>
          </a:p>
          <a:p>
            <a:pPr lvl="1"/>
            <a:r>
              <a:rPr lang="en-US" dirty="0" smtClean="0"/>
              <a:t>Trust</a:t>
            </a:r>
          </a:p>
          <a:p>
            <a:pPr lvl="1"/>
            <a:r>
              <a:rPr lang="en-US" dirty="0" smtClean="0"/>
              <a:t>Keep it real</a:t>
            </a:r>
          </a:p>
          <a:p>
            <a:pPr>
              <a:lnSpc>
                <a:spcPct val="90000"/>
              </a:lnSpc>
              <a:buFont typeface="Wingdings" charset="2"/>
              <a:buChar char="ü"/>
            </a:pPr>
            <a:r>
              <a:rPr lang="en-US" sz="1200" dirty="0" smtClean="0"/>
              <a:t>.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BC188-548A-1F47-ACD4-6843D4F2FD60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3386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Developers depend on concrete user experiences to get it right</a:t>
            </a:r>
          </a:p>
          <a:p>
            <a:r>
              <a:rPr lang="en-US" dirty="0" smtClean="0"/>
              <a:t>Release Often, but Release Flawlessly</a:t>
            </a:r>
          </a:p>
          <a:p>
            <a:r>
              <a:rPr lang="en-US" dirty="0" smtClean="0"/>
              <a:t>Everyone contributes to each Sprint</a:t>
            </a:r>
          </a:p>
          <a:p>
            <a:r>
              <a:rPr lang="en-US" dirty="0" smtClean="0"/>
              <a:t>Daily Standups</a:t>
            </a:r>
          </a:p>
          <a:p>
            <a:r>
              <a:rPr lang="en-US" dirty="0" smtClean="0"/>
              <a:t>Complete Transparency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Scrum board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BC188-548A-1F47-ACD4-6843D4F2FD60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8004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Two ways to deliver, pick the best one</a:t>
            </a:r>
            <a:r>
              <a:rPr lang="en-US" baseline="0" dirty="0" smtClean="0"/>
              <a:t> for your team and the problem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BC188-548A-1F47-ACD4-6843D4F2FD60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1095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Frankenstein</a:t>
            </a:r>
            <a:r>
              <a:rPr lang="en-US" baseline="0" dirty="0" smtClean="0"/>
              <a:t> graphic</a:t>
            </a:r>
          </a:p>
          <a:p>
            <a:r>
              <a:rPr lang="en-US" baseline="0" dirty="0" smtClean="0"/>
              <a:t>	List different file systems</a:t>
            </a:r>
          </a:p>
          <a:p>
            <a:r>
              <a:rPr lang="en-US" sz="2600" baseline="0" dirty="0" smtClean="0"/>
              <a:t>	</a:t>
            </a:r>
            <a:r>
              <a:rPr lang="en-US" sz="2600" dirty="0" smtClean="0"/>
              <a:t>Vulnerabilities with single points of failure</a:t>
            </a:r>
          </a:p>
          <a:p>
            <a:r>
              <a:rPr lang="en-US" sz="2600" dirty="0" smtClean="0"/>
              <a:t>	Uniform permissions across different file systems and operating systems.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err="1" smtClean="0"/>
              <a:t>Isolon</a:t>
            </a:r>
            <a:r>
              <a:rPr lang="en-US" baseline="0" dirty="0" smtClean="0"/>
              <a:t> solution</a:t>
            </a:r>
          </a:p>
          <a:p>
            <a:r>
              <a:rPr lang="en-US" baseline="0" dirty="0" smtClean="0"/>
              <a:t>Advise – Hire a </a:t>
            </a:r>
            <a:r>
              <a:rPr lang="en-US" baseline="0" dirty="0" err="1" smtClean="0"/>
              <a:t>tallented</a:t>
            </a:r>
            <a:r>
              <a:rPr lang="en-US" baseline="0" dirty="0" smtClean="0"/>
              <a:t> system admin</a:t>
            </a:r>
          </a:p>
          <a:p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BC188-548A-1F47-ACD4-6843D4F2FD6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0502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Fast</a:t>
            </a:r>
            <a:r>
              <a:rPr lang="en-US" baseline="0" dirty="0" smtClean="0"/>
              <a:t> Disk - &lt; 100 TB</a:t>
            </a:r>
          </a:p>
          <a:p>
            <a:pPr lvl="0"/>
            <a:r>
              <a:rPr lang="en-US" baseline="0" dirty="0" smtClean="0"/>
              <a:t>Slow Disk - </a:t>
            </a:r>
            <a:r>
              <a:rPr lang="en-US" sz="1200" dirty="0" smtClean="0"/>
              <a:t>RAID5</a:t>
            </a:r>
          </a:p>
          <a:p>
            <a:pPr lvl="0"/>
            <a:r>
              <a:rPr lang="en-US" sz="1200" dirty="0" smtClean="0"/>
              <a:t>Tape Backups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BC188-548A-1F47-ACD4-6843D4F2FD6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9422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That worries about backups</a:t>
            </a:r>
          </a:p>
          <a:p>
            <a:r>
              <a:rPr lang="en-US" dirty="0" smtClean="0"/>
              <a:t>That will stay</a:t>
            </a:r>
            <a:r>
              <a:rPr lang="en-US" baseline="0" dirty="0" smtClean="0"/>
              <a:t> up all night to ensure there isn’t downtime</a:t>
            </a:r>
          </a:p>
          <a:p>
            <a:r>
              <a:rPr lang="en-US" baseline="0" dirty="0" smtClean="0"/>
              <a:t>Who guards the system as if it were his own Xbox</a:t>
            </a:r>
          </a:p>
          <a:p>
            <a:r>
              <a:rPr lang="en-US" baseline="0" dirty="0" smtClean="0"/>
              <a:t>Who can geek out over network cards, file systems, disk controllers and clusters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BC188-548A-1F47-ACD4-6843D4F2FD6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2867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Get speeds from David</a:t>
            </a:r>
          </a:p>
          <a:p>
            <a:r>
              <a:rPr lang="en-US" dirty="0" smtClean="0"/>
              <a:t>Firewall chokes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BC188-548A-1F47-ACD4-6843D4F2FD6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6008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did we fail – Ask David -</a:t>
            </a:r>
            <a:r>
              <a:rPr lang="en-US" baseline="0" dirty="0" smtClean="0"/>
              <a:t>  How did we first analyze data? When did it become obvious that we need the clusters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BC188-548A-1F47-ACD4-6843D4F2FD6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1661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Understanding</a:t>
            </a:r>
            <a:r>
              <a:rPr lang="en-US" baseline="0" dirty="0" smtClean="0"/>
              <a:t> Data and all of its Derivatives </a:t>
            </a:r>
          </a:p>
          <a:p>
            <a:r>
              <a:rPr lang="en-US" dirty="0" smtClean="0"/>
              <a:t>Data Flow:   Experiments -&gt; Analysis -&gt; Data Tracks</a:t>
            </a:r>
          </a:p>
          <a:p>
            <a:r>
              <a:rPr lang="en-US" dirty="0" smtClean="0"/>
              <a:t>Topics: Answers come from multiple experiments and analysis</a:t>
            </a:r>
          </a:p>
          <a:p>
            <a:r>
              <a:rPr lang="en-US" dirty="0" smtClean="0"/>
              <a:t>Annotate the data</a:t>
            </a:r>
          </a:p>
          <a:p>
            <a:pPr lvl="1"/>
            <a:r>
              <a:rPr lang="en-US" dirty="0" smtClean="0"/>
              <a:t>Configurable</a:t>
            </a:r>
          </a:p>
          <a:p>
            <a:pPr lvl="1"/>
            <a:r>
              <a:rPr lang="en-US" dirty="0" smtClean="0"/>
              <a:t>Searchable</a:t>
            </a:r>
          </a:p>
          <a:p>
            <a:pPr lvl="1"/>
            <a:r>
              <a:rPr lang="en-US" dirty="0" smtClean="0"/>
              <a:t>Independent of file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BC188-548A-1F47-ACD4-6843D4F2FD6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5298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Mention attempted</a:t>
            </a:r>
            <a:r>
              <a:rPr lang="en-US" baseline="0" dirty="0" smtClean="0"/>
              <a:t> China Break-ins</a:t>
            </a:r>
          </a:p>
          <a:p>
            <a:r>
              <a:rPr lang="en-US" baseline="0" dirty="0" smtClean="0"/>
              <a:t>Challenge to design a system that permits Guest level access as well as user account level access</a:t>
            </a:r>
          </a:p>
          <a:p>
            <a:r>
              <a:rPr lang="en-US" baseline="0" dirty="0" smtClean="0"/>
              <a:t>The second tier represents the rules and policies that govern who can see what data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BC188-548A-1F47-ACD4-6843D4F2FD6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5321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Appetite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BC188-548A-1F47-ACD4-6843D4F2FD60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068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9/23/13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9/23/13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9/23/13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9/23/13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9/23/13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9/23/13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9/23/13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9/23/13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9/23/13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9/23/13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9/23/13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651A0C47-018D-4460-B945-BFF7981B6CA6}" type="datetimeFigureOut">
              <a:rPr lang="en-US" smtClean="0"/>
              <a:t>9/23/13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58" r:id="rId1"/>
    <p:sldLayoutId id="2147484759" r:id="rId2"/>
    <p:sldLayoutId id="2147484760" r:id="rId3"/>
    <p:sldLayoutId id="2147484761" r:id="rId4"/>
    <p:sldLayoutId id="2147484762" r:id="rId5"/>
    <p:sldLayoutId id="2147484763" r:id="rId6"/>
    <p:sldLayoutId id="2147484764" r:id="rId7"/>
    <p:sldLayoutId id="2147484765" r:id="rId8"/>
    <p:sldLayoutId id="2147484766" r:id="rId9"/>
    <p:sldLayoutId id="2147484767" r:id="rId10"/>
    <p:sldLayoutId id="2147484768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1.xml"/><Relationship Id="rId2" Type="http://schemas.openxmlformats.org/officeDocument/2006/relationships/diagramData" Target="../diagrams/data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4" Type="http://schemas.openxmlformats.org/officeDocument/2006/relationships/diagramLayout" Target="../diagrams/layout4.xml"/><Relationship Id="rId5" Type="http://schemas.openxmlformats.org/officeDocument/2006/relationships/diagramQuickStyle" Target="../diagrams/quickStyle4.xml"/><Relationship Id="rId6" Type="http://schemas.openxmlformats.org/officeDocument/2006/relationships/diagramColors" Target="../diagrams/colors4.xml"/><Relationship Id="rId7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4" Type="http://schemas.openxmlformats.org/officeDocument/2006/relationships/diagramLayout" Target="../diagrams/layout5.xml"/><Relationship Id="rId5" Type="http://schemas.openxmlformats.org/officeDocument/2006/relationships/diagramQuickStyle" Target="../diagrams/quickStyle5.xml"/><Relationship Id="rId6" Type="http://schemas.openxmlformats.org/officeDocument/2006/relationships/diagramColors" Target="../diagrams/colors5.xml"/><Relationship Id="rId7" Type="http://schemas.microsoft.com/office/2007/relationships/diagramDrawing" Target="../diagrams/drawing5.xml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image" Target="../media/image24.png"/><Relationship Id="rId7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4" Type="http://schemas.openxmlformats.org/officeDocument/2006/relationships/diagramLayout" Target="../diagrams/layout6.xml"/><Relationship Id="rId5" Type="http://schemas.openxmlformats.org/officeDocument/2006/relationships/diagramQuickStyle" Target="../diagrams/quickStyle6.xml"/><Relationship Id="rId6" Type="http://schemas.openxmlformats.org/officeDocument/2006/relationships/diagramColors" Target="../diagrams/colors6.xml"/><Relationship Id="rId7" Type="http://schemas.microsoft.com/office/2007/relationships/diagramDrawing" Target="../diagrams/drawing6.xml"/><Relationship Id="rId8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4" Type="http://schemas.openxmlformats.org/officeDocument/2006/relationships/diagramQuickStyle" Target="../diagrams/quickStyle7.xml"/><Relationship Id="rId5" Type="http://schemas.openxmlformats.org/officeDocument/2006/relationships/diagramColors" Target="../diagrams/colors7.xml"/><Relationship Id="rId6" Type="http://schemas.microsoft.com/office/2007/relationships/diagramDrawing" Target="../diagrams/drawing7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1" Type="http://schemas.openxmlformats.org/officeDocument/2006/relationships/diagramColors" Target="../diagrams/colors9.xml"/><Relationship Id="rId12" Type="http://schemas.microsoft.com/office/2007/relationships/diagramDrawing" Target="../diagrams/drawing9.xml"/><Relationship Id="rId13" Type="http://schemas.openxmlformats.org/officeDocument/2006/relationships/diagramData" Target="../diagrams/data10.xml"/><Relationship Id="rId14" Type="http://schemas.openxmlformats.org/officeDocument/2006/relationships/diagramLayout" Target="../diagrams/layout10.xml"/><Relationship Id="rId15" Type="http://schemas.openxmlformats.org/officeDocument/2006/relationships/diagramQuickStyle" Target="../diagrams/quickStyle10.xml"/><Relationship Id="rId16" Type="http://schemas.openxmlformats.org/officeDocument/2006/relationships/diagramColors" Target="../diagrams/colors10.xml"/><Relationship Id="rId17" Type="http://schemas.microsoft.com/office/2007/relationships/diagramDrawing" Target="../diagrams/drawing10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diagramData" Target="../diagrams/data8.xml"/><Relationship Id="rId4" Type="http://schemas.openxmlformats.org/officeDocument/2006/relationships/diagramLayout" Target="../diagrams/layout8.xml"/><Relationship Id="rId5" Type="http://schemas.openxmlformats.org/officeDocument/2006/relationships/diagramQuickStyle" Target="../diagrams/quickStyle8.xml"/><Relationship Id="rId6" Type="http://schemas.openxmlformats.org/officeDocument/2006/relationships/diagramColors" Target="../diagrams/colors8.xml"/><Relationship Id="rId7" Type="http://schemas.microsoft.com/office/2007/relationships/diagramDrawing" Target="../diagrams/drawing8.xml"/><Relationship Id="rId8" Type="http://schemas.openxmlformats.org/officeDocument/2006/relationships/diagramData" Target="../diagrams/data9.xml"/><Relationship Id="rId9" Type="http://schemas.openxmlformats.org/officeDocument/2006/relationships/diagramLayout" Target="../diagrams/layout9.xml"/><Relationship Id="rId10" Type="http://schemas.openxmlformats.org/officeDocument/2006/relationships/diagramQuickStyle" Target="../diagrams/quickStyle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4" Type="http://schemas.openxmlformats.org/officeDocument/2006/relationships/diagramLayout" Target="../diagrams/layout11.xml"/><Relationship Id="rId5" Type="http://schemas.openxmlformats.org/officeDocument/2006/relationships/diagramQuickStyle" Target="../diagrams/quickStyle11.xml"/><Relationship Id="rId6" Type="http://schemas.openxmlformats.org/officeDocument/2006/relationships/diagramColors" Target="../diagrams/colors11.xml"/><Relationship Id="rId7" Type="http://schemas.microsoft.com/office/2007/relationships/diagramDrawing" Target="../diagrams/drawing1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4" Type="http://schemas.openxmlformats.org/officeDocument/2006/relationships/diagramQuickStyle" Target="../diagrams/quickStyle12.xml"/><Relationship Id="rId5" Type="http://schemas.openxmlformats.org/officeDocument/2006/relationships/diagramColors" Target="../diagrams/colors12.xml"/><Relationship Id="rId6" Type="http://schemas.microsoft.com/office/2007/relationships/diagramDrawing" Target="../diagrams/drawing12.xml"/><Relationship Id="rId1" Type="http://schemas.openxmlformats.org/officeDocument/2006/relationships/slideLayout" Target="../slideLayouts/slideLayout1.xml"/><Relationship Id="rId2" Type="http://schemas.openxmlformats.org/officeDocument/2006/relationships/diagramData" Target="../diagrams/data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4" Type="http://schemas.openxmlformats.org/officeDocument/2006/relationships/diagramQuickStyle" Target="../diagrams/quickStyle13.xml"/><Relationship Id="rId5" Type="http://schemas.openxmlformats.org/officeDocument/2006/relationships/diagramColors" Target="../diagrams/colors13.xml"/><Relationship Id="rId6" Type="http://schemas.microsoft.com/office/2007/relationships/diagramDrawing" Target="../diagrams/drawing13.xml"/><Relationship Id="rId7" Type="http://schemas.openxmlformats.org/officeDocument/2006/relationships/diagramData" Target="../diagrams/data14.xml"/><Relationship Id="rId8" Type="http://schemas.openxmlformats.org/officeDocument/2006/relationships/diagramLayout" Target="../diagrams/layout14.xml"/><Relationship Id="rId9" Type="http://schemas.openxmlformats.org/officeDocument/2006/relationships/diagramQuickStyle" Target="../diagrams/quickStyle14.xml"/><Relationship Id="rId10" Type="http://schemas.openxmlformats.org/officeDocument/2006/relationships/diagramColors" Target="../diagrams/colors14.xml"/><Relationship Id="rId11" Type="http://schemas.microsoft.com/office/2007/relationships/diagramDrawing" Target="../diagrams/drawing14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4" Type="http://schemas.openxmlformats.org/officeDocument/2006/relationships/image" Target="../media/image26.jpeg"/><Relationship Id="rId5" Type="http://schemas.openxmlformats.org/officeDocument/2006/relationships/image" Target="../media/image30.jp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chart" Target="../charts/char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4" Type="http://schemas.openxmlformats.org/officeDocument/2006/relationships/diagramQuickStyle" Target="../diagrams/quickStyle15.xml"/><Relationship Id="rId5" Type="http://schemas.openxmlformats.org/officeDocument/2006/relationships/diagramColors" Target="../diagrams/colors15.xml"/><Relationship Id="rId6" Type="http://schemas.microsoft.com/office/2007/relationships/diagramDrawing" Target="../diagrams/drawing15.xml"/><Relationship Id="rId1" Type="http://schemas.openxmlformats.org/officeDocument/2006/relationships/slideLayout" Target="../slideLayouts/slideLayout1.xml"/><Relationship Id="rId2" Type="http://schemas.openxmlformats.org/officeDocument/2006/relationships/diagramData" Target="../diagrams/data1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4" Type="http://schemas.openxmlformats.org/officeDocument/2006/relationships/diagramLayout" Target="../diagrams/layout16.xml"/><Relationship Id="rId5" Type="http://schemas.openxmlformats.org/officeDocument/2006/relationships/diagramQuickStyle" Target="../diagrams/quickStyle16.xml"/><Relationship Id="rId6" Type="http://schemas.openxmlformats.org/officeDocument/2006/relationships/diagramColors" Target="../diagrams/colors16.xml"/><Relationship Id="rId7" Type="http://schemas.microsoft.com/office/2007/relationships/diagramDrawing" Target="../diagrams/drawing16.xml"/><Relationship Id="rId8" Type="http://schemas.openxmlformats.org/officeDocument/2006/relationships/image" Target="../media/image33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4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4" Type="http://schemas.openxmlformats.org/officeDocument/2006/relationships/diagramQuickStyle" Target="../diagrams/quickStyle17.xml"/><Relationship Id="rId5" Type="http://schemas.openxmlformats.org/officeDocument/2006/relationships/diagramColors" Target="../diagrams/colors17.xml"/><Relationship Id="rId6" Type="http://schemas.microsoft.com/office/2007/relationships/diagramDrawing" Target="../diagrams/drawing17.xml"/><Relationship Id="rId1" Type="http://schemas.openxmlformats.org/officeDocument/2006/relationships/slideLayout" Target="../slideLayouts/slideLayout1.xml"/><Relationship Id="rId2" Type="http://schemas.openxmlformats.org/officeDocument/2006/relationships/diagramData" Target="../diagrams/data1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4" Type="http://schemas.openxmlformats.org/officeDocument/2006/relationships/diagramQuickStyle" Target="../diagrams/quickStyle18.xml"/><Relationship Id="rId5" Type="http://schemas.openxmlformats.org/officeDocument/2006/relationships/diagramColors" Target="../diagrams/colors18.xml"/><Relationship Id="rId6" Type="http://schemas.microsoft.com/office/2007/relationships/diagramDrawing" Target="../diagrams/drawing18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sourceforge.net/projects/gnomex" TargetMode="External"/><Relationship Id="rId3" Type="http://schemas.openxmlformats.org/officeDocument/2006/relationships/hyperlink" Target="http://hci-scrum.hci.utah.edu/gnomexdoc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79576" y="2754385"/>
            <a:ext cx="7703922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/>
                <a:cs typeface="Century Gothic"/>
              </a:rPr>
              <a:t>Challenges and Solutions</a:t>
            </a:r>
          </a:p>
          <a:p>
            <a:pPr algn="ctr"/>
            <a:r>
              <a:rPr lang="en-US" sz="3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/>
                <a:cs typeface="Century Gothic"/>
              </a:rPr>
              <a:t> for Managing the Complexities</a:t>
            </a:r>
          </a:p>
          <a:p>
            <a:pPr algn="ctr"/>
            <a:r>
              <a:rPr lang="en-US" sz="3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/>
                <a:cs typeface="Century Gothic"/>
              </a:rPr>
              <a:t>of a Genomic Core Facility</a:t>
            </a:r>
            <a:endParaRPr lang="en-US" sz="3600" dirty="0">
              <a:solidFill>
                <a:schemeClr val="tx2">
                  <a:lumMod val="60000"/>
                  <a:lumOff val="40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40035" y="691732"/>
            <a:ext cx="509159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0" spc="-300" dirty="0" err="1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GNomEx</a:t>
            </a:r>
            <a:endParaRPr lang="en-US" sz="8000" spc="-300" dirty="0">
              <a:solidFill>
                <a:schemeClr val="bg1">
                  <a:lumMod val="50000"/>
                </a:schemeClr>
              </a:solidFill>
              <a:latin typeface="Century Gothic"/>
              <a:cs typeface="Century Gothic"/>
            </a:endParaRPr>
          </a:p>
        </p:txBody>
      </p:sp>
      <p:pic>
        <p:nvPicPr>
          <p:cNvPr id="3" name="Picture 2" descr="hcilogo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576" y="5642381"/>
            <a:ext cx="7768211" cy="815560"/>
          </a:xfrm>
          <a:prstGeom prst="rect">
            <a:avLst/>
          </a:prstGeom>
        </p:spPr>
      </p:pic>
      <p:pic>
        <p:nvPicPr>
          <p:cNvPr id="10" name="Picture 9" descr="dna_transparent_rev1.psd"/>
          <p:cNvPicPr>
            <a:picLocks noChangeAspect="1"/>
          </p:cNvPicPr>
          <p:nvPr/>
        </p:nvPicPr>
        <p:blipFill>
          <a:blip r:embed="rId3">
            <a:alphaModFix amt="6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168577">
            <a:off x="1100746" y="813676"/>
            <a:ext cx="1306063" cy="987141"/>
          </a:xfrm>
          <a:prstGeom prst="rect">
            <a:avLst/>
          </a:prstGeom>
        </p:spPr>
      </p:pic>
      <p:pic>
        <p:nvPicPr>
          <p:cNvPr id="9" name="Picture 8" descr="dna_transparent_rev1.psd"/>
          <p:cNvPicPr>
            <a:picLocks noChangeAspect="1"/>
          </p:cNvPicPr>
          <p:nvPr/>
        </p:nvPicPr>
        <p:blipFill>
          <a:blip r:embed="rId4">
            <a:alphaModFix amt="76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889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289" y="624186"/>
            <a:ext cx="1628746" cy="1231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2889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9451"/>
          </a:xfrm>
        </p:spPr>
        <p:txBody>
          <a:bodyPr/>
          <a:lstStyle/>
          <a:p>
            <a:r>
              <a:rPr lang="en-US" dirty="0" smtClean="0"/>
              <a:t>Visualizing your Data</a:t>
            </a:r>
            <a:endParaRPr lang="en-US" dirty="0"/>
          </a:p>
        </p:txBody>
      </p:sp>
      <p:pic>
        <p:nvPicPr>
          <p:cNvPr id="6" name="Picture 5" descr="datatrack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07983"/>
            <a:ext cx="8897063" cy="3855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5788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9451"/>
          </a:xfrm>
        </p:spPr>
        <p:txBody>
          <a:bodyPr/>
          <a:lstStyle/>
          <a:p>
            <a:r>
              <a:rPr lang="en-US" dirty="0" smtClean="0"/>
              <a:t>Visualizing your Data</a:t>
            </a:r>
            <a:endParaRPr lang="en-US" dirty="0"/>
          </a:p>
        </p:txBody>
      </p:sp>
      <p:pic>
        <p:nvPicPr>
          <p:cNvPr id="7" name="Content Placeholder 6" descr="ucsc_browser.png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163" r="-2163"/>
          <a:stretch>
            <a:fillRect/>
          </a:stretch>
        </p:blipFill>
        <p:spPr>
          <a:xfrm>
            <a:off x="182610" y="1225563"/>
            <a:ext cx="8724816" cy="479683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4747974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1093576" y="23517"/>
            <a:ext cx="7161158" cy="1161193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chemeClr val="accent2">
                    <a:lumMod val="75000"/>
                  </a:schemeClr>
                </a:solidFill>
              </a:rPr>
              <a:t>Three Challenges</a:t>
            </a:r>
            <a:endParaRPr lang="en-US" sz="5400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918251485"/>
              </p:ext>
            </p:extLst>
          </p:nvPr>
        </p:nvGraphicFramePr>
        <p:xfrm>
          <a:off x="500978" y="1375721"/>
          <a:ext cx="8024211" cy="45713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621955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832" y="533921"/>
            <a:ext cx="8431278" cy="1093705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Challenge #1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260090" y="3025301"/>
            <a:ext cx="7581901" cy="16539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6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 smtClean="0"/>
              <a:t>Complicated Data</a:t>
            </a:r>
            <a:endParaRPr lang="en-US" sz="44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70514" y="1710848"/>
            <a:ext cx="7581901" cy="16539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6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 smtClean="0"/>
              <a:t>BIG Data</a:t>
            </a:r>
            <a:endParaRPr lang="en-US" sz="44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111758" y="4590540"/>
            <a:ext cx="7581901" cy="16539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6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 smtClean="0"/>
              <a:t>Sensitive Data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871476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218" y="326602"/>
            <a:ext cx="8430255" cy="991953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Big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218" y="2101139"/>
            <a:ext cx="3713781" cy="4257881"/>
          </a:xfrm>
        </p:spPr>
        <p:txBody>
          <a:bodyPr numCol="1">
            <a:normAutofit/>
          </a:bodyPr>
          <a:lstStyle/>
          <a:p>
            <a:pPr marL="0" indent="0">
              <a:buNone/>
            </a:pPr>
            <a:r>
              <a:rPr lang="en-US" sz="3800" dirty="0" smtClean="0"/>
              <a:t>If you don’t have </a:t>
            </a:r>
            <a:r>
              <a:rPr lang="en-US" sz="3800" b="1" dirty="0" smtClean="0">
                <a:cs typeface="Copperplate Gothic Bold"/>
              </a:rPr>
              <a:t>slack in the system</a:t>
            </a:r>
            <a:r>
              <a:rPr lang="en-US" sz="3800" dirty="0" smtClean="0">
                <a:cs typeface="Copperplate Gothic Bold"/>
              </a:rPr>
              <a:t>,  </a:t>
            </a:r>
            <a:r>
              <a:rPr lang="en-US" sz="3800" dirty="0" smtClean="0"/>
              <a:t>your throughput drops to a crawl.</a:t>
            </a:r>
          </a:p>
        </p:txBody>
      </p:sp>
      <p:pic>
        <p:nvPicPr>
          <p:cNvPr id="4" name="Picture 3" descr="bigdat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9999" y="2087693"/>
            <a:ext cx="4492416" cy="4579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466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308" y="486919"/>
            <a:ext cx="8229600" cy="1080345"/>
          </a:xfrm>
        </p:spPr>
        <p:txBody>
          <a:bodyPr/>
          <a:lstStyle/>
          <a:p>
            <a:pPr algn="l"/>
            <a:r>
              <a:rPr lang="en-US" dirty="0" smtClean="0"/>
              <a:t>Big Data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0920498"/>
              </p:ext>
            </p:extLst>
          </p:nvPr>
        </p:nvGraphicFramePr>
        <p:xfrm>
          <a:off x="213901" y="1827325"/>
          <a:ext cx="7918851" cy="5127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50730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102187410"/>
              </p:ext>
            </p:extLst>
          </p:nvPr>
        </p:nvGraphicFramePr>
        <p:xfrm>
          <a:off x="621825" y="905385"/>
          <a:ext cx="7875437" cy="527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805779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758"/>
            <a:ext cx="8229600" cy="1600200"/>
          </a:xfrm>
        </p:spPr>
        <p:txBody>
          <a:bodyPr>
            <a:normAutofit/>
          </a:bodyPr>
          <a:lstStyle/>
          <a:p>
            <a:r>
              <a:rPr lang="en-US" dirty="0" smtClean="0"/>
              <a:t>If you store your Data In-house….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2104727"/>
            <a:ext cx="8285631" cy="61143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/>
              <a:t>Hire a talented, fearless, focused</a:t>
            </a:r>
            <a:r>
              <a:rPr lang="en-US" sz="2800" dirty="0"/>
              <a:t> </a:t>
            </a:r>
            <a:r>
              <a:rPr lang="en-US" sz="2800" dirty="0" smtClean="0"/>
              <a:t>Sys Admin</a:t>
            </a:r>
            <a:endParaRPr lang="en-US" sz="2800" dirty="0"/>
          </a:p>
        </p:txBody>
      </p:sp>
      <p:pic>
        <p:nvPicPr>
          <p:cNvPr id="4" name="Picture 3" descr="devotion_to_dut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700" y="3175727"/>
            <a:ext cx="8102600" cy="31369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466890" y="6341163"/>
            <a:ext cx="7188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xkdc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9638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162841" y="3954762"/>
            <a:ext cx="830128" cy="1158095"/>
            <a:chOff x="1735898" y="4433980"/>
            <a:chExt cx="1277364" cy="1243863"/>
          </a:xfrm>
        </p:grpSpPr>
        <p:sp>
          <p:nvSpPr>
            <p:cNvPr id="22" name="Up Arrow 21"/>
            <p:cNvSpPr/>
            <p:nvPr/>
          </p:nvSpPr>
          <p:spPr>
            <a:xfrm rot="20357534">
              <a:off x="1735898" y="4433980"/>
              <a:ext cx="1277364" cy="1243863"/>
            </a:xfrm>
            <a:prstGeom prst="upArrow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Picture 20" descr="tag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61197" y="5184945"/>
              <a:ext cx="406400" cy="406400"/>
            </a:xfrm>
            <a:prstGeom prst="rect">
              <a:avLst/>
            </a:prstGeom>
          </p:spPr>
        </p:pic>
        <p:pic>
          <p:nvPicPr>
            <p:cNvPr id="19" name="Picture 18" descr="tag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57997" y="4670156"/>
              <a:ext cx="406400" cy="4064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274"/>
            <a:ext cx="8229600" cy="1034726"/>
          </a:xfrm>
        </p:spPr>
        <p:txBody>
          <a:bodyPr>
            <a:noAutofit/>
          </a:bodyPr>
          <a:lstStyle/>
          <a:p>
            <a:pPr algn="l"/>
            <a:r>
              <a:rPr lang="en-US" sz="3200" dirty="0" smtClean="0"/>
              <a:t>Transferring BIG Data</a:t>
            </a:r>
            <a:r>
              <a:rPr lang="en-US" sz="3200" dirty="0"/>
              <a:t> </a:t>
            </a:r>
            <a:r>
              <a:rPr lang="en-US" sz="3200" dirty="0" smtClean="0"/>
              <a:t>- FDT by </a:t>
            </a:r>
            <a:r>
              <a:rPr lang="en-US" sz="3200" dirty="0" err="1" smtClean="0"/>
              <a:t>CalTech</a:t>
            </a:r>
            <a:endParaRPr lang="en-US" sz="3200" dirty="0"/>
          </a:p>
        </p:txBody>
      </p:sp>
      <p:pic>
        <p:nvPicPr>
          <p:cNvPr id="5" name="Picture 4" descr="gear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4934" y="2360557"/>
            <a:ext cx="590654" cy="590654"/>
          </a:xfrm>
          <a:prstGeom prst="rect">
            <a:avLst/>
          </a:prstGeom>
        </p:spPr>
      </p:pic>
      <p:pic>
        <p:nvPicPr>
          <p:cNvPr id="7" name="Picture 6" descr="Network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02338" y="1764067"/>
            <a:ext cx="891817" cy="891817"/>
          </a:xfrm>
          <a:prstGeom prst="rect">
            <a:avLst/>
          </a:prstGeom>
        </p:spPr>
      </p:pic>
      <p:pic>
        <p:nvPicPr>
          <p:cNvPr id="9" name="Picture 8" descr="gear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4453" y="2383410"/>
            <a:ext cx="590654" cy="590654"/>
          </a:xfrm>
          <a:prstGeom prst="rect">
            <a:avLst/>
          </a:prstGeom>
        </p:spPr>
      </p:pic>
      <p:pic>
        <p:nvPicPr>
          <p:cNvPr id="16" name="Picture 15" descr="disks-2465711993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6283" y="5531801"/>
            <a:ext cx="1219200" cy="1219200"/>
          </a:xfrm>
          <a:prstGeom prst="rect">
            <a:avLst/>
          </a:prstGeom>
        </p:spPr>
      </p:pic>
      <p:pic>
        <p:nvPicPr>
          <p:cNvPr id="17" name="Picture 16" descr="disks-2465711993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6854" y="4642689"/>
            <a:ext cx="1219200" cy="1219200"/>
          </a:xfrm>
          <a:prstGeom prst="rect">
            <a:avLst/>
          </a:prstGeom>
        </p:spPr>
      </p:pic>
      <p:pic>
        <p:nvPicPr>
          <p:cNvPr id="6" name="Picture 5" descr="files_documents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9200" y="5252289"/>
            <a:ext cx="665295" cy="555659"/>
          </a:xfrm>
          <a:prstGeom prst="rect">
            <a:avLst/>
          </a:prstGeom>
        </p:spPr>
      </p:pic>
      <p:pic>
        <p:nvPicPr>
          <p:cNvPr id="15" name="Picture 14" descr="disks-2465711993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88748"/>
            <a:ext cx="1219200" cy="1219200"/>
          </a:xfrm>
          <a:prstGeom prst="rect">
            <a:avLst/>
          </a:prstGeom>
        </p:spPr>
      </p:pic>
      <p:cxnSp>
        <p:nvCxnSpPr>
          <p:cNvPr id="25" name="Straight Arrow Connector 24"/>
          <p:cNvCxnSpPr/>
          <p:nvPr/>
        </p:nvCxnSpPr>
        <p:spPr>
          <a:xfrm>
            <a:off x="1992969" y="2655884"/>
            <a:ext cx="4791484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284163" y="3084116"/>
            <a:ext cx="1970275" cy="786348"/>
          </a:xfrm>
          <a:prstGeom prst="rect">
            <a:avLst/>
          </a:prstGeom>
          <a:solidFill>
            <a:srgbClr val="6B9C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Pool of directly mapped buffers</a:t>
            </a:r>
            <a:endParaRPr lang="en-US" sz="1600" dirty="0"/>
          </a:p>
        </p:txBody>
      </p:sp>
      <p:grpSp>
        <p:nvGrpSpPr>
          <p:cNvPr id="29" name="Group 28"/>
          <p:cNvGrpSpPr/>
          <p:nvPr/>
        </p:nvGrpSpPr>
        <p:grpSpPr>
          <a:xfrm rot="10413210">
            <a:off x="6408798" y="4000651"/>
            <a:ext cx="924730" cy="1236920"/>
            <a:chOff x="1735898" y="4433980"/>
            <a:chExt cx="1277364" cy="1243863"/>
          </a:xfrm>
        </p:grpSpPr>
        <p:sp>
          <p:nvSpPr>
            <p:cNvPr id="30" name="Up Arrow 29"/>
            <p:cNvSpPr/>
            <p:nvPr/>
          </p:nvSpPr>
          <p:spPr>
            <a:xfrm rot="20357534">
              <a:off x="1735898" y="4433980"/>
              <a:ext cx="1277364" cy="1243863"/>
            </a:xfrm>
            <a:prstGeom prst="upArrow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1" name="Picture 30" descr="tag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61197" y="5184945"/>
              <a:ext cx="406400" cy="406400"/>
            </a:xfrm>
            <a:prstGeom prst="rect">
              <a:avLst/>
            </a:prstGeom>
          </p:spPr>
        </p:pic>
        <p:pic>
          <p:nvPicPr>
            <p:cNvPr id="32" name="Picture 31" descr="tag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57997" y="4670156"/>
              <a:ext cx="406400" cy="406400"/>
            </a:xfrm>
            <a:prstGeom prst="rect">
              <a:avLst/>
            </a:prstGeom>
          </p:spPr>
        </p:pic>
      </p:grpSp>
      <p:pic>
        <p:nvPicPr>
          <p:cNvPr id="33" name="Picture 32" descr="files_documents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4385" y="5165636"/>
            <a:ext cx="665295" cy="555659"/>
          </a:xfrm>
          <a:prstGeom prst="rect">
            <a:avLst/>
          </a:prstGeom>
        </p:spPr>
      </p:pic>
      <p:grpSp>
        <p:nvGrpSpPr>
          <p:cNvPr id="34" name="Group 33"/>
          <p:cNvGrpSpPr/>
          <p:nvPr/>
        </p:nvGrpSpPr>
        <p:grpSpPr>
          <a:xfrm rot="20649317">
            <a:off x="2419960" y="4178394"/>
            <a:ext cx="889535" cy="1255829"/>
            <a:chOff x="1735898" y="4433980"/>
            <a:chExt cx="1277364" cy="1243863"/>
          </a:xfrm>
        </p:grpSpPr>
        <p:sp>
          <p:nvSpPr>
            <p:cNvPr id="35" name="Up Arrow 34"/>
            <p:cNvSpPr/>
            <p:nvPr/>
          </p:nvSpPr>
          <p:spPr>
            <a:xfrm rot="20357534">
              <a:off x="1735898" y="4433980"/>
              <a:ext cx="1277364" cy="1243863"/>
            </a:xfrm>
            <a:prstGeom prst="upArrow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6" name="Picture 35" descr="tag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61197" y="5184945"/>
              <a:ext cx="406400" cy="406400"/>
            </a:xfrm>
            <a:prstGeom prst="rect">
              <a:avLst/>
            </a:prstGeom>
          </p:spPr>
        </p:pic>
        <p:pic>
          <p:nvPicPr>
            <p:cNvPr id="37" name="Picture 36" descr="tag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57997" y="4670156"/>
              <a:ext cx="406400" cy="406400"/>
            </a:xfrm>
            <a:prstGeom prst="rect">
              <a:avLst/>
            </a:prstGeom>
          </p:spPr>
        </p:pic>
      </p:grpSp>
      <p:pic>
        <p:nvPicPr>
          <p:cNvPr id="13" name="Picture 12" descr="files_documents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3120" y="5351596"/>
            <a:ext cx="648035" cy="648035"/>
          </a:xfrm>
          <a:prstGeom prst="rect">
            <a:avLst/>
          </a:prstGeom>
        </p:spPr>
      </p:pic>
      <p:sp>
        <p:nvSpPr>
          <p:cNvPr id="38" name="Right Arrow 37"/>
          <p:cNvSpPr/>
          <p:nvPr/>
        </p:nvSpPr>
        <p:spPr>
          <a:xfrm>
            <a:off x="2473120" y="3278766"/>
            <a:ext cx="3635480" cy="318763"/>
          </a:xfrm>
          <a:prstGeom prst="rightArrow">
            <a:avLst/>
          </a:prstGeom>
          <a:solidFill>
            <a:srgbClr val="DFC7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3121155" y="3527618"/>
            <a:ext cx="2480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Data Transfer Socket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7400201" y="2027881"/>
            <a:ext cx="174379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Connection</a:t>
            </a:r>
          </a:p>
          <a:p>
            <a:r>
              <a:rPr lang="en-US" dirty="0"/>
              <a:t>&amp;</a:t>
            </a:r>
            <a:r>
              <a:rPr lang="en-US" dirty="0" smtClean="0"/>
              <a:t> Control</a:t>
            </a:r>
          </a:p>
          <a:p>
            <a:r>
              <a:rPr lang="en-US" dirty="0" smtClean="0"/>
              <a:t>Management</a:t>
            </a:r>
            <a:endParaRPr lang="en-US" dirty="0"/>
          </a:p>
        </p:txBody>
      </p:sp>
      <p:sp>
        <p:nvSpPr>
          <p:cNvPr id="43" name="Rectangle 42"/>
          <p:cNvSpPr/>
          <p:nvPr/>
        </p:nvSpPr>
        <p:spPr>
          <a:xfrm>
            <a:off x="6132539" y="3129944"/>
            <a:ext cx="1970275" cy="786348"/>
          </a:xfrm>
          <a:prstGeom prst="rect">
            <a:avLst/>
          </a:prstGeom>
          <a:solidFill>
            <a:srgbClr val="6B9C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Pool of directly mapped buffers</a:t>
            </a:r>
            <a:endParaRPr lang="en-US" sz="1600" dirty="0"/>
          </a:p>
        </p:txBody>
      </p:sp>
      <p:sp>
        <p:nvSpPr>
          <p:cNvPr id="44" name="TextBox 43"/>
          <p:cNvSpPr txBox="1"/>
          <p:nvPr/>
        </p:nvSpPr>
        <p:spPr>
          <a:xfrm>
            <a:off x="6720135" y="5721295"/>
            <a:ext cx="21467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Restore Multiple</a:t>
            </a:r>
          </a:p>
          <a:p>
            <a:r>
              <a:rPr lang="en-US" dirty="0" smtClean="0"/>
              <a:t>Files Concurrently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3447428" y="4875920"/>
            <a:ext cx="166118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Independent</a:t>
            </a:r>
          </a:p>
          <a:p>
            <a:r>
              <a:rPr lang="en-US" dirty="0" smtClean="0"/>
              <a:t>Threads per</a:t>
            </a:r>
          </a:p>
          <a:p>
            <a:r>
              <a:rPr lang="en-US" dirty="0" smtClean="0"/>
              <a:t>Device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64627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2236" y="2647817"/>
            <a:ext cx="5034199" cy="1024045"/>
          </a:xfrm>
        </p:spPr>
        <p:txBody>
          <a:bodyPr/>
          <a:lstStyle/>
          <a:p>
            <a:pPr algn="l"/>
            <a:r>
              <a:rPr lang="en-US" dirty="0" smtClean="0"/>
              <a:t>Big Data, </a:t>
            </a:r>
            <a:br>
              <a:rPr lang="en-US" dirty="0" smtClean="0"/>
            </a:br>
            <a:r>
              <a:rPr lang="en-US" dirty="0" smtClean="0"/>
              <a:t>Big Processing</a:t>
            </a:r>
            <a:endParaRPr lang="en-US" dirty="0"/>
          </a:p>
        </p:txBody>
      </p:sp>
      <p:pic>
        <p:nvPicPr>
          <p:cNvPr id="4" name="Picture 3" descr="gea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7085" y="2564029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254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873" y="453904"/>
            <a:ext cx="8508355" cy="93357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tx1"/>
                </a:solidFill>
                <a:latin typeface="Century Gothic"/>
                <a:cs typeface="Century Gothic"/>
              </a:rPr>
              <a:t>Tony Di Sera</a:t>
            </a:r>
            <a:endParaRPr lang="en-US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6873" y="1544041"/>
            <a:ext cx="8508355" cy="996095"/>
          </a:xfrm>
        </p:spPr>
        <p:txBody>
          <a:bodyPr>
            <a:noAutofit/>
          </a:bodyPr>
          <a:lstStyle/>
          <a:p>
            <a:r>
              <a:rPr lang="en-US" sz="2000" dirty="0" smtClean="0"/>
              <a:t>Passionate about Software, fascinated by Molecular Biology.</a:t>
            </a:r>
          </a:p>
          <a:p>
            <a:r>
              <a:rPr lang="en-US" sz="2000" dirty="0" smtClean="0"/>
              <a:t>Over </a:t>
            </a:r>
            <a:r>
              <a:rPr lang="en-US" sz="2000" dirty="0"/>
              <a:t>20 years in the software field</a:t>
            </a:r>
          </a:p>
          <a:p>
            <a:endParaRPr lang="en-US" dirty="0" smtClean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420791493"/>
              </p:ext>
            </p:extLst>
          </p:nvPr>
        </p:nvGraphicFramePr>
        <p:xfrm>
          <a:off x="362427" y="3189937"/>
          <a:ext cx="8585920" cy="35253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14506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illumina-hiseq-2500.jpe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163" y="1803787"/>
            <a:ext cx="2295363" cy="1614405"/>
          </a:xfrm>
          <a:prstGeom prst="rect">
            <a:avLst/>
          </a:prstGeom>
        </p:spPr>
      </p:pic>
      <p:sp>
        <p:nvSpPr>
          <p:cNvPr id="13" name="Down Arrow Callout 12"/>
          <p:cNvSpPr/>
          <p:nvPr/>
        </p:nvSpPr>
        <p:spPr>
          <a:xfrm>
            <a:off x="1042426" y="3267429"/>
            <a:ext cx="1731747" cy="1475136"/>
          </a:xfrm>
          <a:prstGeom prst="downArrowCallou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163" y="254118"/>
            <a:ext cx="8389018" cy="967840"/>
          </a:xfrm>
        </p:spPr>
        <p:txBody>
          <a:bodyPr/>
          <a:lstStyle/>
          <a:p>
            <a:pPr algn="l"/>
            <a:r>
              <a:rPr lang="en-US" dirty="0" err="1" smtClean="0"/>
              <a:t>Illumina</a:t>
            </a:r>
            <a:r>
              <a:rPr lang="en-US" dirty="0" smtClean="0"/>
              <a:t> Data Pipeline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0571477"/>
              </p:ext>
            </p:extLst>
          </p:nvPr>
        </p:nvGraphicFramePr>
        <p:xfrm>
          <a:off x="1515281" y="3964603"/>
          <a:ext cx="5953475" cy="2460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Magnetic Disk 2"/>
          <p:cNvSpPr/>
          <p:nvPr/>
        </p:nvSpPr>
        <p:spPr>
          <a:xfrm>
            <a:off x="4560275" y="2055284"/>
            <a:ext cx="1226656" cy="1212145"/>
          </a:xfrm>
          <a:prstGeom prst="flowChartMagneticDisk">
            <a:avLst/>
          </a:prstGeom>
          <a:solidFill>
            <a:srgbClr val="6B9C50"/>
          </a:solidFill>
          <a:ln>
            <a:solidFill>
              <a:schemeClr val="bg1"/>
            </a:solidFill>
          </a:ln>
          <a:effectLst>
            <a:outerShdw blurRad="38100" dist="25400" dir="6600000" sx="101000" sy="101000" rotWithShape="0">
              <a:srgbClr val="000000">
                <a:alpha val="75000"/>
              </a:srgbClr>
            </a:outerShdw>
            <a:reflection stA="34000" endPos="520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GNomEx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5252975" y="3267429"/>
            <a:ext cx="0" cy="111115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122165" y="2487275"/>
            <a:ext cx="221578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ü"/>
            </a:pPr>
            <a:r>
              <a:rPr lang="en-US" sz="1600" dirty="0" smtClean="0"/>
              <a:t>Barcode Tags</a:t>
            </a:r>
          </a:p>
          <a:p>
            <a:pPr marL="285750" indent="-285750">
              <a:buFont typeface="Wingdings" charset="2"/>
              <a:buChar char="ü"/>
            </a:pPr>
            <a:r>
              <a:rPr lang="en-US" sz="1600" dirty="0" smtClean="0"/>
              <a:t>Experiment Info</a:t>
            </a:r>
          </a:p>
          <a:p>
            <a:pPr marL="285750" indent="-285750">
              <a:buFont typeface="Wingdings" charset="2"/>
              <a:buChar char="ü"/>
            </a:pPr>
            <a:r>
              <a:rPr lang="en-US" sz="1600" dirty="0" smtClean="0"/>
              <a:t>Run Info</a:t>
            </a:r>
          </a:p>
          <a:p>
            <a:endParaRPr lang="en-US" dirty="0"/>
          </a:p>
        </p:txBody>
      </p:sp>
      <p:sp>
        <p:nvSpPr>
          <p:cNvPr id="8" name="Multidocument 7"/>
          <p:cNvSpPr/>
          <p:nvPr/>
        </p:nvSpPr>
        <p:spPr>
          <a:xfrm>
            <a:off x="7230056" y="4624910"/>
            <a:ext cx="1798494" cy="1139993"/>
          </a:xfrm>
          <a:prstGeom prst="flowChartMultidocument">
            <a:avLst/>
          </a:prstGeom>
          <a:solidFill>
            <a:srgbClr val="FFFDAD"/>
          </a:solidFill>
          <a:effectLst>
            <a:outerShdw blurRad="38100" dist="25400" dir="6600000" sx="101000" sy="101000" rotWithShape="0">
              <a:srgbClr val="000000">
                <a:alpha val="75000"/>
              </a:srgbClr>
            </a:outerShdw>
            <a:reflection stA="27000" endPos="75000" dist="127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Experiment Folders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2" name="Picture 11" descr="illumina_image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1944" y="3459735"/>
            <a:ext cx="671226" cy="56163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735446" y="3595271"/>
            <a:ext cx="1005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Images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70492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52309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Sequencing Analysis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1578290"/>
              </p:ext>
            </p:extLst>
          </p:nvPr>
        </p:nvGraphicFramePr>
        <p:xfrm>
          <a:off x="284163" y="1654723"/>
          <a:ext cx="8574087" cy="46919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372715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Automated Analysis Pipeline</a:t>
            </a:r>
            <a:endParaRPr lang="en-US" dirty="0"/>
          </a:p>
        </p:txBody>
      </p:sp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3868673" y="1799012"/>
            <a:ext cx="4989578" cy="408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lnSpc>
                <a:spcPct val="80000"/>
              </a:lnSpc>
              <a:buNone/>
            </a:pPr>
            <a:endParaRPr lang="en-US" i="1" dirty="0" smtClean="0"/>
          </a:p>
          <a:p>
            <a:pPr marL="0" indent="0">
              <a:lnSpc>
                <a:spcPct val="80000"/>
              </a:lnSpc>
              <a:buNone/>
            </a:pPr>
            <a:r>
              <a:rPr lang="en-US" sz="1800" dirty="0" smtClean="0"/>
              <a:t># run </a:t>
            </a:r>
            <a:r>
              <a:rPr lang="en-US" sz="1800" dirty="0" err="1"/>
              <a:t>novoalign</a:t>
            </a:r>
            <a:r>
              <a:rPr lang="en-US" sz="1800" dirty="0"/>
              <a:t> with default </a:t>
            </a:r>
            <a:r>
              <a:rPr lang="en-US" sz="1800" dirty="0" smtClean="0"/>
              <a:t>parameters </a:t>
            </a:r>
            <a:endParaRPr lang="en-US" sz="1800" dirty="0"/>
          </a:p>
          <a:p>
            <a:pPr marL="0" indent="0">
              <a:lnSpc>
                <a:spcPct val="80000"/>
              </a:lnSpc>
              <a:buNone/>
            </a:pPr>
            <a:r>
              <a:rPr lang="en-US" sz="1800" dirty="0" smtClean="0"/>
              <a:t>#</a:t>
            </a:r>
            <a:r>
              <a:rPr lang="en-US" sz="1800" dirty="0"/>
              <a:t>e </a:t>
            </a:r>
            <a:r>
              <a:rPr lang="en-US" sz="1800" dirty="0" err="1"/>
              <a:t>david.nix@hci.utah.edu</a:t>
            </a:r>
            <a:endParaRPr lang="en-US" sz="1800" dirty="0"/>
          </a:p>
          <a:p>
            <a:pPr marL="0" indent="0">
              <a:lnSpc>
                <a:spcPct val="80000"/>
              </a:lnSpc>
              <a:buNone/>
            </a:pPr>
            <a:r>
              <a:rPr lang="en-US" sz="1800" dirty="0"/>
              <a:t>#a </a:t>
            </a:r>
            <a:r>
              <a:rPr lang="en-US" sz="1800" dirty="0" smtClean="0"/>
              <a:t>A1325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1800" dirty="0" smtClean="0">
                <a:solidFill>
                  <a:srgbClr val="0000FF"/>
                </a:solidFill>
              </a:rPr>
              <a:t>@</a:t>
            </a:r>
            <a:r>
              <a:rPr lang="en-US" sz="1800" dirty="0">
                <a:solidFill>
                  <a:srgbClr val="0000FF"/>
                </a:solidFill>
              </a:rPr>
              <a:t>align -g hg19 -</a:t>
            </a:r>
            <a:r>
              <a:rPr lang="en-US" sz="1800" dirty="0" err="1">
                <a:solidFill>
                  <a:srgbClr val="0000FF"/>
                </a:solidFill>
              </a:rPr>
              <a:t>i</a:t>
            </a:r>
            <a:r>
              <a:rPr lang="en-US" sz="1800" dirty="0">
                <a:solidFill>
                  <a:srgbClr val="0000FF"/>
                </a:solidFill>
              </a:rPr>
              <a:t> *.</a:t>
            </a:r>
            <a:r>
              <a:rPr lang="en-US" sz="1800" dirty="0" err="1" smtClean="0">
                <a:solidFill>
                  <a:srgbClr val="0000FF"/>
                </a:solidFill>
              </a:rPr>
              <a:t>txt.gz</a:t>
            </a:r>
            <a:endParaRPr lang="en-US" sz="1800" dirty="0" smtClean="0">
              <a:solidFill>
                <a:srgbClr val="0000FF"/>
              </a:solidFill>
            </a:endParaRPr>
          </a:p>
          <a:p>
            <a:pPr>
              <a:lnSpc>
                <a:spcPct val="80000"/>
              </a:lnSpc>
            </a:pPr>
            <a:endParaRPr lang="en-US" sz="1800" dirty="0"/>
          </a:p>
          <a:p>
            <a:pPr marL="0" indent="0">
              <a:lnSpc>
                <a:spcPct val="80000"/>
              </a:lnSpc>
              <a:buNone/>
            </a:pPr>
            <a:r>
              <a:rPr lang="en-US" sz="1800" dirty="0" smtClean="0"/>
              <a:t>#map, recalibrate </a:t>
            </a:r>
            <a:r>
              <a:rPr lang="en-US" sz="1800" dirty="0"/>
              <a:t>and call </a:t>
            </a:r>
            <a:r>
              <a:rPr lang="en-US" sz="1800" dirty="0" smtClean="0"/>
              <a:t>SNP/INDEL w/ GATK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de-DE" sz="1800" dirty="0" smtClean="0">
                <a:solidFill>
                  <a:srgbClr val="0000FF"/>
                </a:solidFill>
              </a:rPr>
              <a:t>@</a:t>
            </a:r>
            <a:r>
              <a:rPr lang="en-US" sz="1800" dirty="0" err="1" smtClean="0">
                <a:solidFill>
                  <a:srgbClr val="0000FF"/>
                </a:solidFill>
              </a:rPr>
              <a:t>snpindel</a:t>
            </a:r>
            <a:r>
              <a:rPr lang="en-US" sz="1800" dirty="0" smtClean="0">
                <a:solidFill>
                  <a:srgbClr val="0000FF"/>
                </a:solidFill>
              </a:rPr>
              <a:t> </a:t>
            </a:r>
            <a:r>
              <a:rPr lang="de-DE" sz="1800" dirty="0" smtClean="0">
                <a:solidFill>
                  <a:srgbClr val="0000FF"/>
                </a:solidFill>
              </a:rPr>
              <a:t>-</a:t>
            </a:r>
            <a:r>
              <a:rPr lang="de-DE" sz="1800" dirty="0" err="1">
                <a:solidFill>
                  <a:srgbClr val="0000FF"/>
                </a:solidFill>
              </a:rPr>
              <a:t>g</a:t>
            </a:r>
            <a:r>
              <a:rPr lang="de-DE" sz="1800" dirty="0">
                <a:solidFill>
                  <a:srgbClr val="0000FF"/>
                </a:solidFill>
              </a:rPr>
              <a:t> hg19 -i A*.</a:t>
            </a:r>
            <a:r>
              <a:rPr lang="de-DE" sz="1800" dirty="0" err="1" smtClean="0">
                <a:solidFill>
                  <a:srgbClr val="0000FF"/>
                </a:solidFill>
              </a:rPr>
              <a:t>txt.gz</a:t>
            </a:r>
            <a:endParaRPr lang="de-DE" sz="1800" dirty="0">
              <a:solidFill>
                <a:srgbClr val="0000FF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de-DE" sz="1800" dirty="0" smtClean="0"/>
              <a:t>#</a:t>
            </a:r>
            <a:r>
              <a:rPr lang="en-US" sz="1800" dirty="0"/>
              <a:t>map, </a:t>
            </a:r>
            <a:r>
              <a:rPr lang="en-US" sz="1800" dirty="0" smtClean="0"/>
              <a:t>recalibrate, call </a:t>
            </a:r>
            <a:r>
              <a:rPr lang="en-US" sz="1800" dirty="0"/>
              <a:t>SNP/</a:t>
            </a:r>
            <a:r>
              <a:rPr lang="en-US" sz="1800" dirty="0" smtClean="0"/>
              <a:t>INDEL, annotate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1800" dirty="0" smtClean="0">
                <a:solidFill>
                  <a:srgbClr val="0000FF"/>
                </a:solidFill>
              </a:rPr>
              <a:t>@</a:t>
            </a:r>
            <a:r>
              <a:rPr lang="en-US" sz="1800" dirty="0" err="1">
                <a:solidFill>
                  <a:srgbClr val="0000FF"/>
                </a:solidFill>
              </a:rPr>
              <a:t>annot</a:t>
            </a:r>
            <a:r>
              <a:rPr lang="en-US" sz="1800" dirty="0">
                <a:solidFill>
                  <a:srgbClr val="0000FF"/>
                </a:solidFill>
              </a:rPr>
              <a:t> -g hg19 -</a:t>
            </a:r>
            <a:r>
              <a:rPr lang="en-US" sz="1800" dirty="0" err="1">
                <a:solidFill>
                  <a:srgbClr val="0000FF"/>
                </a:solidFill>
              </a:rPr>
              <a:t>i</a:t>
            </a:r>
            <a:r>
              <a:rPr lang="en-US" sz="1800" dirty="0">
                <a:solidFill>
                  <a:srgbClr val="0000FF"/>
                </a:solidFill>
              </a:rPr>
              <a:t> </a:t>
            </a:r>
            <a:r>
              <a:rPr lang="en-US" sz="1800" dirty="0" err="1">
                <a:solidFill>
                  <a:srgbClr val="0000FF"/>
                </a:solidFill>
              </a:rPr>
              <a:t>control_A</a:t>
            </a:r>
            <a:r>
              <a:rPr lang="en-US" sz="1800" dirty="0">
                <a:solidFill>
                  <a:srgbClr val="0000FF"/>
                </a:solidFill>
              </a:rPr>
              <a:t>*.</a:t>
            </a:r>
            <a:r>
              <a:rPr lang="en-US" sz="1800" dirty="0" err="1">
                <a:solidFill>
                  <a:srgbClr val="0000FF"/>
                </a:solidFill>
              </a:rPr>
              <a:t>gz</a:t>
            </a:r>
            <a:r>
              <a:rPr lang="en-US" sz="1800" dirty="0">
                <a:solidFill>
                  <a:srgbClr val="0000FF"/>
                </a:solidFill>
              </a:rPr>
              <a:t> </a:t>
            </a:r>
            <a:r>
              <a:rPr lang="en-US" sz="1800" dirty="0" err="1">
                <a:solidFill>
                  <a:srgbClr val="0000FF"/>
                </a:solidFill>
              </a:rPr>
              <a:t>case_B</a:t>
            </a:r>
            <a:r>
              <a:rPr lang="en-US" sz="1800" dirty="0">
                <a:solidFill>
                  <a:srgbClr val="0000FF"/>
                </a:solidFill>
              </a:rPr>
              <a:t>*.</a:t>
            </a:r>
            <a:r>
              <a:rPr lang="en-US" sz="1800" dirty="0" err="1">
                <a:solidFill>
                  <a:srgbClr val="0000FF"/>
                </a:solidFill>
              </a:rPr>
              <a:t>gz</a:t>
            </a:r>
            <a:r>
              <a:rPr lang="en-US" sz="1800" dirty="0">
                <a:solidFill>
                  <a:srgbClr val="0000FF"/>
                </a:solidFill>
              </a:rPr>
              <a:t> </a:t>
            </a:r>
            <a:endParaRPr lang="en-US" sz="1800" dirty="0" smtClean="0">
              <a:solidFill>
                <a:srgbClr val="0000FF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sz="1800" dirty="0">
                <a:solidFill>
                  <a:srgbClr val="0000FF"/>
                </a:solidFill>
              </a:rPr>
              <a:t> </a:t>
            </a:r>
            <a:r>
              <a:rPr lang="en-US" sz="1800" dirty="0" smtClean="0">
                <a:solidFill>
                  <a:srgbClr val="0000FF"/>
                </a:solidFill>
              </a:rPr>
              <a:t>         -</a:t>
            </a:r>
            <a:r>
              <a:rPr lang="en-US" sz="1800" dirty="0" err="1">
                <a:solidFill>
                  <a:srgbClr val="0000FF"/>
                </a:solidFill>
              </a:rPr>
              <a:t>vaast</a:t>
            </a:r>
            <a:r>
              <a:rPr lang="en-US" sz="1800" dirty="0">
                <a:solidFill>
                  <a:srgbClr val="0000FF"/>
                </a:solidFill>
              </a:rPr>
              <a:t> -</a:t>
            </a:r>
            <a:r>
              <a:rPr lang="en-US" sz="1800" dirty="0" err="1">
                <a:solidFill>
                  <a:srgbClr val="0000FF"/>
                </a:solidFill>
              </a:rPr>
              <a:t>annovar</a:t>
            </a:r>
            <a:endParaRPr lang="en-US" sz="1800" dirty="0" smtClean="0">
              <a:solidFill>
                <a:srgbClr val="0000FF"/>
              </a:solidFill>
            </a:endParaRPr>
          </a:p>
          <a:p>
            <a:pPr>
              <a:lnSpc>
                <a:spcPct val="50000"/>
              </a:lnSpc>
            </a:pPr>
            <a:endParaRPr lang="en-US" sz="1800" dirty="0"/>
          </a:p>
          <a:p>
            <a:pPr>
              <a:lnSpc>
                <a:spcPct val="50000"/>
              </a:lnSpc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7589" y="2763189"/>
            <a:ext cx="39039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charset="2"/>
              <a:buChar char="ü"/>
            </a:pPr>
            <a:r>
              <a:rPr lang="en-US" sz="2400" dirty="0"/>
              <a:t>Simplifies running analyses on cluster</a:t>
            </a:r>
          </a:p>
          <a:p>
            <a:pPr marL="457200" indent="-457200">
              <a:buFont typeface="Wingdings" charset="2"/>
              <a:buChar char="ü"/>
            </a:pPr>
            <a:endParaRPr lang="en-US" sz="2400" dirty="0" smtClean="0"/>
          </a:p>
          <a:p>
            <a:pPr marL="457200" indent="-457200">
              <a:buFont typeface="Wingdings" charset="2"/>
              <a:buChar char="ü"/>
            </a:pPr>
            <a:r>
              <a:rPr lang="en-US" sz="2400" dirty="0" smtClean="0"/>
              <a:t>Fully versioned</a:t>
            </a:r>
          </a:p>
          <a:p>
            <a:pPr marL="457200" indent="-457200">
              <a:buFont typeface="Wingdings" charset="2"/>
              <a:buChar char="ü"/>
            </a:pPr>
            <a:endParaRPr lang="en-US" sz="2400" dirty="0"/>
          </a:p>
          <a:p>
            <a:pPr marL="457200" indent="-457200">
              <a:buFont typeface="Wingdings" charset="2"/>
              <a:buChar char="ü"/>
            </a:pPr>
            <a:r>
              <a:rPr lang="en-US" sz="2400" dirty="0" smtClean="0"/>
              <a:t>Customizable</a:t>
            </a:r>
          </a:p>
        </p:txBody>
      </p:sp>
    </p:spTree>
    <p:extLst>
      <p:ext uri="{BB962C8B-B14F-4D97-AF65-F5344CB8AC3E}">
        <p14:creationId xmlns:p14="http://schemas.microsoft.com/office/powerpoint/2010/main" val="31904154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93517"/>
          </a:xfrm>
        </p:spPr>
        <p:txBody>
          <a:bodyPr/>
          <a:lstStyle/>
          <a:p>
            <a:pPr algn="l"/>
            <a:r>
              <a:rPr lang="en-US" dirty="0" smtClean="0"/>
              <a:t>Complicated Data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180567184"/>
              </p:ext>
            </p:extLst>
          </p:nvPr>
        </p:nvGraphicFramePr>
        <p:xfrm>
          <a:off x="317491" y="1493298"/>
          <a:ext cx="4821140" cy="43152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944602678"/>
              </p:ext>
            </p:extLst>
          </p:nvPr>
        </p:nvGraphicFramePr>
        <p:xfrm>
          <a:off x="5735320" y="1681264"/>
          <a:ext cx="2951480" cy="20459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985271" y="1281154"/>
            <a:ext cx="21636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The Data Model</a:t>
            </a:r>
            <a:endParaRPr lang="en-US" sz="2000" dirty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004093047"/>
              </p:ext>
            </p:extLst>
          </p:nvPr>
        </p:nvGraphicFramePr>
        <p:xfrm>
          <a:off x="5970499" y="4268243"/>
          <a:ext cx="2716301" cy="16226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137671" y="3843664"/>
            <a:ext cx="21636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The File System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179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0550"/>
          </a:xfrm>
        </p:spPr>
        <p:txBody>
          <a:bodyPr/>
          <a:lstStyle/>
          <a:p>
            <a:pPr algn="l"/>
            <a:r>
              <a:rPr lang="en-US" dirty="0" smtClean="0"/>
              <a:t>Sensitive Data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0355218"/>
              </p:ext>
            </p:extLst>
          </p:nvPr>
        </p:nvGraphicFramePr>
        <p:xfrm>
          <a:off x="719424" y="1757336"/>
          <a:ext cx="8021238" cy="42734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852685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4"/>
          <p:cNvSpPr/>
          <p:nvPr/>
        </p:nvSpPr>
        <p:spPr>
          <a:xfrm>
            <a:off x="315283" y="2900503"/>
            <a:ext cx="2717537" cy="2482011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75935"/>
          </a:xfrm>
        </p:spPr>
        <p:txBody>
          <a:bodyPr/>
          <a:lstStyle/>
          <a:p>
            <a:pPr algn="l"/>
            <a:r>
              <a:rPr lang="en-US" sz="4400" dirty="0" smtClean="0"/>
              <a:t>Who can Access the Data?</a:t>
            </a:r>
            <a:endParaRPr lang="en-US" sz="4400" dirty="0"/>
          </a:p>
        </p:txBody>
      </p:sp>
      <p:sp>
        <p:nvSpPr>
          <p:cNvPr id="7" name="Plus 6"/>
          <p:cNvSpPr/>
          <p:nvPr/>
        </p:nvSpPr>
        <p:spPr>
          <a:xfrm>
            <a:off x="4733450" y="3730245"/>
            <a:ext cx="938032" cy="909107"/>
          </a:xfrm>
          <a:prstGeom prst="mathPlus">
            <a:avLst/>
          </a:prstGeom>
          <a:solidFill>
            <a:schemeClr val="bg1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Screen Shot 2013-09-15 at 5.36.1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0344" y="2659495"/>
            <a:ext cx="2890093" cy="284138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622970" y="2136309"/>
            <a:ext cx="287450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Collaborators</a:t>
            </a:r>
            <a:endParaRPr lang="en-US" sz="3200" dirty="0"/>
          </a:p>
        </p:txBody>
      </p:sp>
      <p:sp>
        <p:nvSpPr>
          <p:cNvPr id="14" name="Oval 13"/>
          <p:cNvSpPr/>
          <p:nvPr/>
        </p:nvSpPr>
        <p:spPr>
          <a:xfrm>
            <a:off x="649434" y="3160249"/>
            <a:ext cx="2005943" cy="193366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865903" y="3441639"/>
            <a:ext cx="1544143" cy="1399739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166725" y="3730245"/>
            <a:ext cx="880307" cy="822527"/>
          </a:xfrm>
          <a:prstGeom prst="ellipse">
            <a:avLst/>
          </a:prstGeom>
          <a:solidFill>
            <a:srgbClr val="FFFDA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085744" y="2069171"/>
            <a:ext cx="168507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Visibility</a:t>
            </a:r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>
          <a:xfrm flipH="1" flipV="1">
            <a:off x="1645173" y="4228080"/>
            <a:ext cx="1010204" cy="11658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 flipV="1">
            <a:off x="2207981" y="4401241"/>
            <a:ext cx="824839" cy="55196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42" idx="1"/>
          </p:cNvCxnSpPr>
          <p:nvPr/>
        </p:nvCxnSpPr>
        <p:spPr>
          <a:xfrm flipH="1" flipV="1">
            <a:off x="2518030" y="4122196"/>
            <a:ext cx="741315" cy="3324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2770821" y="3949062"/>
            <a:ext cx="671398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2489157" y="5382514"/>
            <a:ext cx="937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Owner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3032820" y="4747587"/>
            <a:ext cx="12298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Lab </a:t>
            </a:r>
          </a:p>
          <a:p>
            <a:r>
              <a:rPr lang="en-US" dirty="0" smtClean="0"/>
              <a:t>Members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3259345" y="4270020"/>
            <a:ext cx="1226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Institution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3442219" y="3752863"/>
            <a:ext cx="86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Public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34053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411561" y="23517"/>
            <a:ext cx="7843173" cy="1161193"/>
          </a:xfrm>
        </p:spPr>
        <p:txBody>
          <a:bodyPr>
            <a:normAutofit/>
          </a:bodyPr>
          <a:lstStyle/>
          <a:p>
            <a:r>
              <a:rPr lang="en-US" sz="6600" dirty="0" smtClean="0">
                <a:solidFill>
                  <a:schemeClr val="accent2">
                    <a:lumMod val="75000"/>
                  </a:schemeClr>
                </a:solidFill>
              </a:rPr>
              <a:t>Three Challenges</a:t>
            </a:r>
            <a:endParaRPr lang="en-US" sz="6600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382823923"/>
              </p:ext>
            </p:extLst>
          </p:nvPr>
        </p:nvGraphicFramePr>
        <p:xfrm>
          <a:off x="500978" y="1375721"/>
          <a:ext cx="8024211" cy="45713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42058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487" y="533920"/>
            <a:ext cx="8442281" cy="1066279"/>
          </a:xfrm>
        </p:spPr>
        <p:txBody>
          <a:bodyPr/>
          <a:lstStyle/>
          <a:p>
            <a:r>
              <a:rPr lang="en-US" dirty="0" smtClean="0"/>
              <a:t>Challenge #2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The Demand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758" y="1953271"/>
            <a:ext cx="5338319" cy="4852671"/>
          </a:xfrm>
        </p:spPr>
        <p:txBody>
          <a:bodyPr>
            <a:noAutofit/>
          </a:bodyPr>
          <a:lstStyle/>
          <a:p>
            <a:pPr marL="514350" indent="-514350">
              <a:lnSpc>
                <a:spcPct val="150000"/>
              </a:lnSpc>
              <a:buFont typeface="+mj-ea"/>
              <a:buAutoNum type="circleNumDbPlain"/>
            </a:pPr>
            <a:r>
              <a:rPr lang="en-US" sz="3200" dirty="0" smtClean="0">
                <a:latin typeface="+mn-lt"/>
              </a:rPr>
              <a:t>More Researchers </a:t>
            </a:r>
          </a:p>
          <a:p>
            <a:pPr marL="514350" indent="-514350">
              <a:lnSpc>
                <a:spcPct val="150000"/>
              </a:lnSpc>
              <a:buFont typeface="+mj-ea"/>
              <a:buAutoNum type="circleNumDbPlain"/>
            </a:pPr>
            <a:r>
              <a:rPr lang="en-US" sz="3200" dirty="0" smtClean="0">
                <a:latin typeface="+mn-lt"/>
              </a:rPr>
              <a:t>More Experiments</a:t>
            </a:r>
            <a:endParaRPr lang="en-US" sz="3200" dirty="0">
              <a:latin typeface="+mn-lt"/>
            </a:endParaRPr>
          </a:p>
          <a:p>
            <a:pPr marL="514350" indent="-514350">
              <a:lnSpc>
                <a:spcPct val="150000"/>
              </a:lnSpc>
              <a:buFont typeface="+mj-ea"/>
              <a:buAutoNum type="circleNumDbPlain"/>
            </a:pPr>
            <a:r>
              <a:rPr lang="en-US" sz="3200" dirty="0" smtClean="0">
                <a:latin typeface="+mn-lt"/>
              </a:rPr>
              <a:t>More Samples per Lane</a:t>
            </a:r>
          </a:p>
          <a:p>
            <a:pPr marL="514350" indent="-514350">
              <a:lnSpc>
                <a:spcPct val="150000"/>
              </a:lnSpc>
              <a:buFont typeface="+mj-ea"/>
              <a:buAutoNum type="circleNumDbPlain"/>
            </a:pPr>
            <a:r>
              <a:rPr lang="en-US" sz="3200" dirty="0" smtClean="0">
                <a:latin typeface="+mn-lt"/>
              </a:rPr>
              <a:t>Push for Faster Results</a:t>
            </a:r>
          </a:p>
        </p:txBody>
      </p:sp>
      <p:sp>
        <p:nvSpPr>
          <p:cNvPr id="4" name="Right Arrow 3"/>
          <p:cNvSpPr/>
          <p:nvPr/>
        </p:nvSpPr>
        <p:spPr>
          <a:xfrm>
            <a:off x="5244632" y="3241553"/>
            <a:ext cx="1167863" cy="759161"/>
          </a:xfrm>
          <a:prstGeom prst="rightArrow">
            <a:avLst/>
          </a:prstGeom>
          <a:solidFill>
            <a:srgbClr val="C6B045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stA="50000" endPos="75000" dist="127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904989" y="2572999"/>
            <a:ext cx="208462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Slower </a:t>
            </a:r>
          </a:p>
          <a:p>
            <a:r>
              <a:rPr lang="en-US" sz="3200" dirty="0" smtClean="0"/>
              <a:t>Response </a:t>
            </a:r>
          </a:p>
          <a:p>
            <a:r>
              <a:rPr lang="en-US" sz="3200" dirty="0" smtClean="0"/>
              <a:t>Times</a:t>
            </a:r>
          </a:p>
        </p:txBody>
      </p:sp>
    </p:spTree>
    <p:extLst>
      <p:ext uri="{BB962C8B-B14F-4D97-AF65-F5344CB8AC3E}">
        <p14:creationId xmlns:p14="http://schemas.microsoft.com/office/powerpoint/2010/main" val="1987743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733" y="486472"/>
            <a:ext cx="7315200" cy="1154097"/>
          </a:xfrm>
        </p:spPr>
        <p:txBody>
          <a:bodyPr/>
          <a:lstStyle/>
          <a:p>
            <a:pPr algn="l"/>
            <a:r>
              <a:rPr lang="en-US" dirty="0" smtClean="0"/>
              <a:t>It is a shame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704169"/>
            <a:ext cx="8208844" cy="3992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To ANNOY the user</a:t>
            </a:r>
          </a:p>
          <a:p>
            <a:pPr marL="0" indent="0">
              <a:buNone/>
            </a:pPr>
            <a:r>
              <a:rPr lang="en-US" sz="3600" dirty="0"/>
              <a:t> </a:t>
            </a:r>
            <a:r>
              <a:rPr lang="en-US" sz="3600" dirty="0" smtClean="0"/>
              <a:t>     …….in the first 20 seconds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2656183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938" y="581112"/>
            <a:ext cx="8579138" cy="899436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Addressing  the Bottlenecks</a:t>
            </a:r>
            <a:endParaRPr lang="en-US" dirty="0"/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1431240"/>
              </p:ext>
            </p:extLst>
          </p:nvPr>
        </p:nvGraphicFramePr>
        <p:xfrm>
          <a:off x="457200" y="2069482"/>
          <a:ext cx="3646650" cy="43270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1708333401"/>
              </p:ext>
            </p:extLst>
          </p:nvPr>
        </p:nvGraphicFramePr>
        <p:xfrm>
          <a:off x="4327268" y="1984617"/>
          <a:ext cx="4449151" cy="4591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686416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285" y="383244"/>
            <a:ext cx="8254734" cy="1154097"/>
          </a:xfrm>
        </p:spPr>
        <p:txBody>
          <a:bodyPr>
            <a:noAutofit/>
          </a:bodyPr>
          <a:lstStyle/>
          <a:p>
            <a:r>
              <a:rPr lang="en-US" sz="4000" dirty="0" smtClean="0"/>
              <a:t>University of Utah and </a:t>
            </a:r>
            <a:br>
              <a:rPr lang="en-US" sz="4000" dirty="0" smtClean="0"/>
            </a:br>
            <a:r>
              <a:rPr lang="en-US" sz="4000" dirty="0" smtClean="0"/>
              <a:t>The </a:t>
            </a:r>
            <a:r>
              <a:rPr lang="en-US" sz="4000" dirty="0" err="1" smtClean="0"/>
              <a:t>Hunstman</a:t>
            </a:r>
            <a:r>
              <a:rPr lang="en-US" sz="4000" dirty="0" smtClean="0"/>
              <a:t> Cancer Institute</a:t>
            </a:r>
            <a:endParaRPr lang="en-US" sz="4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7850840"/>
              </p:ext>
            </p:extLst>
          </p:nvPr>
        </p:nvGraphicFramePr>
        <p:xfrm>
          <a:off x="284164" y="2133600"/>
          <a:ext cx="7829464" cy="3992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827685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52" descr="linux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0470" y="4288927"/>
            <a:ext cx="441458" cy="330667"/>
          </a:xfrm>
          <a:prstGeom prst="rect">
            <a:avLst/>
          </a:prstGeom>
        </p:spPr>
      </p:pic>
      <p:pic>
        <p:nvPicPr>
          <p:cNvPr id="52" name="Picture 51" descr="linux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0230" y="4628761"/>
            <a:ext cx="441458" cy="330667"/>
          </a:xfrm>
          <a:prstGeom prst="rect">
            <a:avLst/>
          </a:prstGeom>
        </p:spPr>
      </p:pic>
      <p:pic>
        <p:nvPicPr>
          <p:cNvPr id="48" name="Picture 47" descr="linux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3157" y="2656302"/>
            <a:ext cx="441458" cy="330667"/>
          </a:xfrm>
          <a:prstGeom prst="rect">
            <a:avLst/>
          </a:prstGeom>
        </p:spPr>
      </p:pic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739908"/>
              </p:ext>
            </p:extLst>
          </p:nvPr>
        </p:nvGraphicFramePr>
        <p:xfrm>
          <a:off x="284164" y="1279790"/>
          <a:ext cx="8695485" cy="406048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17836"/>
                <a:gridCol w="2868706"/>
                <a:gridCol w="2808943"/>
              </a:tblGrid>
              <a:tr h="406048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GNomEx</a:t>
                      </a:r>
                      <a:endParaRPr lang="en-US" sz="2000" dirty="0" smtClean="0"/>
                    </a:p>
                    <a:p>
                      <a:pPr algn="ctr"/>
                      <a:endParaRPr lang="en-US" sz="2000" dirty="0" smtClean="0"/>
                    </a:p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Image</a:t>
                      </a:r>
                      <a:r>
                        <a:rPr lang="en-US" sz="2000" baseline="0" dirty="0" smtClean="0"/>
                        <a:t> Processing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Analysis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9" name="Picture 38" descr="linux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005" y="2716164"/>
            <a:ext cx="441458" cy="3306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344" y="-1"/>
            <a:ext cx="8229600" cy="1188661"/>
          </a:xfrm>
        </p:spPr>
        <p:txBody>
          <a:bodyPr anchor="t">
            <a:normAutofit/>
          </a:bodyPr>
          <a:lstStyle/>
          <a:p>
            <a:pPr algn="l"/>
            <a:r>
              <a:rPr lang="en-US" sz="3200" dirty="0" smtClean="0"/>
              <a:t>How many servers are we talking about?</a:t>
            </a:r>
            <a:endParaRPr lang="en-US" sz="3200" dirty="0"/>
          </a:p>
        </p:txBody>
      </p:sp>
      <p:pic>
        <p:nvPicPr>
          <p:cNvPr id="22" name="Picture 21" descr="illumina-hiseq-2500.jpe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6659" y="2197229"/>
            <a:ext cx="1564673" cy="1100487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986119" y="2331460"/>
            <a:ext cx="1862156" cy="73637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Tomcat</a:t>
            </a:r>
          </a:p>
          <a:p>
            <a:r>
              <a:rPr lang="en-US" dirty="0" smtClean="0"/>
              <a:t>FDT</a:t>
            </a:r>
          </a:p>
        </p:txBody>
      </p:sp>
      <p:sp>
        <p:nvSpPr>
          <p:cNvPr id="25" name="Rectangle 24"/>
          <p:cNvSpPr/>
          <p:nvPr/>
        </p:nvSpPr>
        <p:spPr>
          <a:xfrm>
            <a:off x="882054" y="3840736"/>
            <a:ext cx="1420900" cy="82296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sz="1600" dirty="0" smtClean="0"/>
              <a:t>Database</a:t>
            </a:r>
          </a:p>
          <a:p>
            <a:r>
              <a:rPr lang="en-US" sz="1600" dirty="0" smtClean="0"/>
              <a:t>Server</a:t>
            </a:r>
            <a:endParaRPr lang="en-US" sz="1600" dirty="0"/>
          </a:p>
        </p:txBody>
      </p:sp>
      <p:sp>
        <p:nvSpPr>
          <p:cNvPr id="26" name="Rectangle 25"/>
          <p:cNvSpPr/>
          <p:nvPr/>
        </p:nvSpPr>
        <p:spPr>
          <a:xfrm>
            <a:off x="3354502" y="5752983"/>
            <a:ext cx="936500" cy="82296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File Server</a:t>
            </a:r>
            <a:endParaRPr lang="en-US" dirty="0"/>
          </a:p>
        </p:txBody>
      </p:sp>
      <p:sp>
        <p:nvSpPr>
          <p:cNvPr id="27" name="Direct Access Storage 26"/>
          <p:cNvSpPr/>
          <p:nvPr/>
        </p:nvSpPr>
        <p:spPr>
          <a:xfrm>
            <a:off x="4191605" y="5680608"/>
            <a:ext cx="2027191" cy="822960"/>
          </a:xfrm>
          <a:prstGeom prst="flowChartMagneticDrum">
            <a:avLst/>
          </a:prstGeom>
          <a:solidFill>
            <a:srgbClr val="C3A853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400" dirty="0"/>
          </a:p>
        </p:txBody>
      </p:sp>
      <p:sp>
        <p:nvSpPr>
          <p:cNvPr id="29" name="Process 28"/>
          <p:cNvSpPr/>
          <p:nvPr/>
        </p:nvSpPr>
        <p:spPr>
          <a:xfrm>
            <a:off x="3839882" y="3814805"/>
            <a:ext cx="1195294" cy="822960"/>
          </a:xfrm>
          <a:prstGeom prst="flowChartProcess">
            <a:avLst/>
          </a:prstGeom>
          <a:solidFill>
            <a:schemeClr val="tx2">
              <a:lumMod val="60000"/>
              <a:lumOff val="40000"/>
            </a:schemeClr>
          </a:solid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Data</a:t>
            </a:r>
          </a:p>
          <a:p>
            <a:r>
              <a:rPr lang="en-US" dirty="0" smtClean="0"/>
              <a:t>Pipeline</a:t>
            </a:r>
            <a:endParaRPr lang="en-US" dirty="0"/>
          </a:p>
        </p:txBody>
      </p:sp>
      <p:sp>
        <p:nvSpPr>
          <p:cNvPr id="30" name="Process 29"/>
          <p:cNvSpPr/>
          <p:nvPr/>
        </p:nvSpPr>
        <p:spPr>
          <a:xfrm>
            <a:off x="6690959" y="2141566"/>
            <a:ext cx="1120009" cy="822960"/>
          </a:xfrm>
          <a:prstGeom prst="flowChartProcess">
            <a:avLst/>
          </a:prstGeom>
          <a:solidFill>
            <a:schemeClr val="tx2">
              <a:lumMod val="60000"/>
              <a:lumOff val="40000"/>
            </a:schemeClr>
          </a:solid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Analysis</a:t>
            </a:r>
            <a:endParaRPr lang="en-US" dirty="0"/>
          </a:p>
        </p:txBody>
      </p:sp>
      <p:sp>
        <p:nvSpPr>
          <p:cNvPr id="31" name="Terminator 30"/>
          <p:cNvSpPr/>
          <p:nvPr/>
        </p:nvSpPr>
        <p:spPr>
          <a:xfrm>
            <a:off x="7236908" y="3304911"/>
            <a:ext cx="822960" cy="822960"/>
          </a:xfrm>
          <a:prstGeom prst="flowChartTerminator">
            <a:avLst/>
          </a:prstGeom>
          <a:solidFill>
            <a:schemeClr val="bg1">
              <a:lumMod val="65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2" name="Terminator 31"/>
          <p:cNvSpPr/>
          <p:nvPr/>
        </p:nvSpPr>
        <p:spPr>
          <a:xfrm>
            <a:off x="6825428" y="4084147"/>
            <a:ext cx="822960" cy="822960"/>
          </a:xfrm>
          <a:prstGeom prst="flowChartTerminator">
            <a:avLst/>
          </a:prstGeom>
          <a:solidFill>
            <a:schemeClr val="bg1">
              <a:lumMod val="65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3" name="Terminator 32"/>
          <p:cNvSpPr/>
          <p:nvPr/>
        </p:nvSpPr>
        <p:spPr>
          <a:xfrm>
            <a:off x="7236908" y="4084147"/>
            <a:ext cx="822960" cy="822960"/>
          </a:xfrm>
          <a:prstGeom prst="flowChartTerminator">
            <a:avLst/>
          </a:prstGeom>
          <a:solidFill>
            <a:schemeClr val="bg1">
              <a:lumMod val="65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4" name="Terminator 33"/>
          <p:cNvSpPr/>
          <p:nvPr/>
        </p:nvSpPr>
        <p:spPr>
          <a:xfrm>
            <a:off x="7648388" y="4084147"/>
            <a:ext cx="822960" cy="822960"/>
          </a:xfrm>
          <a:prstGeom prst="flowChartTerminator">
            <a:avLst/>
          </a:prstGeom>
          <a:solidFill>
            <a:schemeClr val="bg1">
              <a:lumMod val="65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5" name="Direct Access Storage 34"/>
          <p:cNvSpPr/>
          <p:nvPr/>
        </p:nvSpPr>
        <p:spPr>
          <a:xfrm>
            <a:off x="7674264" y="2141565"/>
            <a:ext cx="1148709" cy="822960"/>
          </a:xfrm>
          <a:prstGeom prst="flowChartMagneticDrum">
            <a:avLst/>
          </a:prstGeom>
          <a:solidFill>
            <a:srgbClr val="6F9A5A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sz="1600" dirty="0" smtClean="0"/>
              <a:t>Fast</a:t>
            </a:r>
          </a:p>
          <a:p>
            <a:r>
              <a:rPr lang="en-US" sz="1600" dirty="0" smtClean="0"/>
              <a:t>Disk</a:t>
            </a:r>
            <a:endParaRPr lang="en-US" sz="1600" dirty="0"/>
          </a:p>
        </p:txBody>
      </p:sp>
      <p:sp>
        <p:nvSpPr>
          <p:cNvPr id="36" name="TextBox 35"/>
          <p:cNvSpPr txBox="1"/>
          <p:nvPr/>
        </p:nvSpPr>
        <p:spPr>
          <a:xfrm>
            <a:off x="6829716" y="3723221"/>
            <a:ext cx="16655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High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Performance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Clusters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291002" y="5867147"/>
            <a:ext cx="161584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FFFF"/>
                </a:solidFill>
              </a:rPr>
              <a:t>Slow Disk</a:t>
            </a:r>
          </a:p>
          <a:p>
            <a:r>
              <a:rPr lang="en-US" sz="1600" dirty="0" smtClean="0">
                <a:solidFill>
                  <a:srgbClr val="FFFFFF"/>
                </a:solidFill>
              </a:rPr>
              <a:t>The</a:t>
            </a:r>
            <a:r>
              <a:rPr lang="en-US" sz="1600" dirty="0">
                <a:solidFill>
                  <a:srgbClr val="FFFFFF"/>
                </a:solidFill>
              </a:rPr>
              <a:t> </a:t>
            </a:r>
            <a:r>
              <a:rPr lang="en-US" sz="1600" dirty="0" smtClean="0">
                <a:solidFill>
                  <a:srgbClr val="FFFFFF"/>
                </a:solidFill>
              </a:rPr>
              <a:t>Repository</a:t>
            </a:r>
            <a:endParaRPr lang="en-US" sz="1600" dirty="0">
              <a:solidFill>
                <a:srgbClr val="FFFFFF"/>
              </a:solidFill>
            </a:endParaRPr>
          </a:p>
        </p:txBody>
      </p:sp>
      <p:pic>
        <p:nvPicPr>
          <p:cNvPr id="43" name="Picture 42" descr="windows1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719" y="4327045"/>
            <a:ext cx="310569" cy="291828"/>
          </a:xfrm>
          <a:prstGeom prst="rect">
            <a:avLst/>
          </a:prstGeom>
        </p:spPr>
      </p:pic>
      <p:sp>
        <p:nvSpPr>
          <p:cNvPr id="38" name="Direct Access Storage 37"/>
          <p:cNvSpPr/>
          <p:nvPr/>
        </p:nvSpPr>
        <p:spPr>
          <a:xfrm>
            <a:off x="4798996" y="3814805"/>
            <a:ext cx="1148709" cy="822960"/>
          </a:xfrm>
          <a:prstGeom prst="flowChartMagneticDrum">
            <a:avLst/>
          </a:prstGeom>
          <a:solidFill>
            <a:srgbClr val="6F9A5A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sz="1600" dirty="0" smtClean="0"/>
              <a:t>Fast</a:t>
            </a:r>
          </a:p>
          <a:p>
            <a:r>
              <a:rPr lang="en-US" sz="1600" dirty="0" smtClean="0"/>
              <a:t>Disk</a:t>
            </a:r>
            <a:endParaRPr lang="en-US" sz="1600" dirty="0"/>
          </a:p>
        </p:txBody>
      </p:sp>
      <p:sp>
        <p:nvSpPr>
          <p:cNvPr id="46" name="Direct Access Storage 45"/>
          <p:cNvSpPr/>
          <p:nvPr/>
        </p:nvSpPr>
        <p:spPr>
          <a:xfrm>
            <a:off x="1959623" y="3836660"/>
            <a:ext cx="1148709" cy="822960"/>
          </a:xfrm>
          <a:prstGeom prst="flowChartMagneticDrum">
            <a:avLst/>
          </a:prstGeom>
          <a:solidFill>
            <a:srgbClr val="6F9A5A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sz="1600" dirty="0" smtClean="0"/>
              <a:t>Fast</a:t>
            </a:r>
          </a:p>
          <a:p>
            <a:r>
              <a:rPr lang="en-US" sz="1600" dirty="0" smtClean="0"/>
              <a:t>Disk</a:t>
            </a:r>
            <a:endParaRPr lang="en-US" sz="1600" dirty="0"/>
          </a:p>
        </p:txBody>
      </p:sp>
      <p:sp>
        <p:nvSpPr>
          <p:cNvPr id="49" name="Direct Access Storage 48"/>
          <p:cNvSpPr/>
          <p:nvPr/>
        </p:nvSpPr>
        <p:spPr>
          <a:xfrm>
            <a:off x="1939775" y="2257975"/>
            <a:ext cx="1148709" cy="822960"/>
          </a:xfrm>
          <a:prstGeom prst="flowChartMagneticDrum">
            <a:avLst/>
          </a:prstGeom>
          <a:solidFill>
            <a:srgbClr val="6F9A5A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sz="1600" dirty="0" smtClean="0"/>
              <a:t>Fast</a:t>
            </a:r>
          </a:p>
          <a:p>
            <a:r>
              <a:rPr lang="en-US" sz="1600" dirty="0" smtClean="0"/>
              <a:t>Disk</a:t>
            </a:r>
            <a:endParaRPr lang="en-US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6825428" y="272125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50" name="Picture 49" descr="windows1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35360" y="6305804"/>
            <a:ext cx="310569" cy="291828"/>
          </a:xfrm>
          <a:prstGeom prst="rect">
            <a:avLst/>
          </a:prstGeom>
        </p:spPr>
      </p:pic>
      <p:pic>
        <p:nvPicPr>
          <p:cNvPr id="51" name="Picture 50" descr="windows1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8410" y="2777712"/>
            <a:ext cx="310569" cy="291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9786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9342"/>
          </a:xfrm>
        </p:spPr>
        <p:txBody>
          <a:bodyPr/>
          <a:lstStyle/>
          <a:p>
            <a:pPr algn="l"/>
            <a:r>
              <a:rPr lang="en-US" dirty="0" smtClean="0"/>
              <a:t>Biggest Bottleneck is….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663" y="1587364"/>
            <a:ext cx="8367588" cy="4365636"/>
          </a:xfrm>
        </p:spPr>
        <p:txBody>
          <a:bodyPr/>
          <a:lstStyle/>
          <a:p>
            <a:pPr marL="0" indent="0">
              <a:buNone/>
            </a:pPr>
            <a:r>
              <a:rPr lang="en-US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Getting the features implemented and bugs fixed in </a:t>
            </a:r>
            <a:r>
              <a:rPr lang="en-US" b="1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GNomEx</a:t>
            </a:r>
            <a:r>
              <a:rPr lang="en-US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3291330752"/>
              </p:ext>
            </p:extLst>
          </p:nvPr>
        </p:nvGraphicFramePr>
        <p:xfrm>
          <a:off x="678270" y="2545893"/>
          <a:ext cx="7879462" cy="3813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212164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411561" y="23517"/>
            <a:ext cx="7843173" cy="1161193"/>
          </a:xfrm>
        </p:spPr>
        <p:txBody>
          <a:bodyPr>
            <a:normAutofit/>
          </a:bodyPr>
          <a:lstStyle/>
          <a:p>
            <a:r>
              <a:rPr lang="en-US" sz="6600" dirty="0" smtClean="0">
                <a:solidFill>
                  <a:schemeClr val="accent2">
                    <a:lumMod val="75000"/>
                  </a:schemeClr>
                </a:solidFill>
              </a:rPr>
              <a:t>Three Challenges</a:t>
            </a:r>
            <a:endParaRPr lang="en-US" sz="6600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522874351"/>
              </p:ext>
            </p:extLst>
          </p:nvPr>
        </p:nvGraphicFramePr>
        <p:xfrm>
          <a:off x="500978" y="1375721"/>
          <a:ext cx="8024211" cy="45713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72621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dirty="0" smtClean="0"/>
              <a:t>Different Users, Different Perspectives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163" y="2081210"/>
            <a:ext cx="4307040" cy="4119129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  <a:buFont typeface="Wingdings" charset="2"/>
              <a:buChar char="Ø"/>
            </a:pPr>
            <a:r>
              <a:rPr lang="en-US" sz="3800" dirty="0" smtClean="0"/>
              <a:t>3 Core Facilities</a:t>
            </a:r>
          </a:p>
          <a:p>
            <a:pPr>
              <a:lnSpc>
                <a:spcPct val="150000"/>
              </a:lnSpc>
              <a:buFont typeface="Wingdings" charset="2"/>
              <a:buChar char="Ø"/>
            </a:pPr>
            <a:r>
              <a:rPr lang="en-US" sz="3800" dirty="0" smtClean="0"/>
              <a:t>Bioinformatics</a:t>
            </a:r>
          </a:p>
          <a:p>
            <a:pPr>
              <a:lnSpc>
                <a:spcPct val="120000"/>
              </a:lnSpc>
              <a:buFont typeface="Wingdings" charset="2"/>
              <a:buChar char="Ø"/>
            </a:pPr>
            <a:r>
              <a:rPr lang="en-US" sz="3800" dirty="0" smtClean="0"/>
              <a:t>Researchers at your Institution</a:t>
            </a:r>
          </a:p>
          <a:p>
            <a:pPr>
              <a:lnSpc>
                <a:spcPct val="150000"/>
              </a:lnSpc>
              <a:buFont typeface="Wingdings" charset="2"/>
              <a:buChar char="Ø"/>
            </a:pPr>
            <a:r>
              <a:rPr lang="en-US" sz="3800" dirty="0" smtClean="0"/>
              <a:t>Outside Researchers</a:t>
            </a:r>
          </a:p>
          <a:p>
            <a:pPr>
              <a:lnSpc>
                <a:spcPct val="150000"/>
              </a:lnSpc>
              <a:buFont typeface="Wingdings" charset="2"/>
              <a:buChar char="Ø"/>
            </a:pPr>
            <a:r>
              <a:rPr lang="en-US" sz="3800" dirty="0" smtClean="0"/>
              <a:t>Accounting</a:t>
            </a:r>
          </a:p>
          <a:p>
            <a:pPr lvl="1">
              <a:lnSpc>
                <a:spcPct val="120000"/>
              </a:lnSpc>
            </a:pPr>
            <a:endParaRPr lang="en-US" dirty="0" smtClean="0"/>
          </a:p>
          <a:p>
            <a:pPr lvl="1">
              <a:lnSpc>
                <a:spcPct val="120000"/>
              </a:lnSpc>
            </a:pPr>
            <a:endParaRPr lang="en-US" dirty="0"/>
          </a:p>
        </p:txBody>
      </p:sp>
      <p:pic>
        <p:nvPicPr>
          <p:cNvPr id="4" name="Picture 3" descr="starwars_cantin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1203" y="2437653"/>
            <a:ext cx="4076547" cy="297603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64495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0881425"/>
              </p:ext>
            </p:extLst>
          </p:nvPr>
        </p:nvGraphicFramePr>
        <p:xfrm>
          <a:off x="495175" y="1093517"/>
          <a:ext cx="8500370" cy="5563189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437665"/>
                <a:gridCol w="1451623"/>
                <a:gridCol w="1339960"/>
                <a:gridCol w="1298086"/>
                <a:gridCol w="1423708"/>
                <a:gridCol w="1549328"/>
              </a:tblGrid>
              <a:tr h="203417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33819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93114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25966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786" y="31020"/>
            <a:ext cx="8574087" cy="967840"/>
          </a:xfrm>
        </p:spPr>
        <p:txBody>
          <a:bodyPr anchor="t">
            <a:normAutofit/>
          </a:bodyPr>
          <a:lstStyle/>
          <a:p>
            <a:pPr algn="l"/>
            <a:r>
              <a:rPr lang="en-US" sz="4000" dirty="0" smtClean="0"/>
              <a:t>Three Kinds of Users</a:t>
            </a:r>
            <a:endParaRPr lang="en-US" sz="4000" dirty="0"/>
          </a:p>
        </p:txBody>
      </p:sp>
      <p:pic>
        <p:nvPicPr>
          <p:cNvPr id="6" name="Content Placeholder 5" descr="gnomex_functionality.psd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t="-3771"/>
          <a:stretch/>
        </p:blipFill>
        <p:spPr>
          <a:xfrm>
            <a:off x="764999" y="1240430"/>
            <a:ext cx="7921746" cy="917144"/>
          </a:xfrm>
        </p:spPr>
      </p:pic>
      <p:sp>
        <p:nvSpPr>
          <p:cNvPr id="7" name="TextBox 6"/>
          <p:cNvSpPr txBox="1"/>
          <p:nvPr/>
        </p:nvSpPr>
        <p:spPr>
          <a:xfrm>
            <a:off x="418501" y="2124640"/>
            <a:ext cx="135165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latin typeface="Arial Rounded MT Bold"/>
                <a:cs typeface="Arial Rounded MT Bold"/>
              </a:rPr>
              <a:t>Submit</a:t>
            </a:r>
          </a:p>
          <a:p>
            <a:pPr algn="ctr"/>
            <a:r>
              <a:rPr lang="en-US" sz="1600" b="1" dirty="0" smtClean="0">
                <a:latin typeface="Arial Rounded MT Bold"/>
                <a:cs typeface="Arial Rounded MT Bold"/>
              </a:rPr>
              <a:t>Experiment</a:t>
            </a:r>
            <a:endParaRPr lang="en-US" sz="1600" b="1" dirty="0">
              <a:latin typeface="Arial Rounded MT Bold"/>
              <a:cs typeface="Arial Rounded MT Bold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61531" y="2251638"/>
            <a:ext cx="11336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Arial Rounded MT Bold"/>
                <a:cs typeface="Arial Rounded MT Bold"/>
              </a:rPr>
              <a:t>Workflow</a:t>
            </a:r>
            <a:endParaRPr lang="en-US" sz="1600" b="1" dirty="0">
              <a:latin typeface="Arial Rounded MT Bold"/>
              <a:cs typeface="Arial Rounded MT Bold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77925" y="2124640"/>
            <a:ext cx="100540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latin typeface="Arial Rounded MT Bold"/>
                <a:cs typeface="Arial Rounded MT Bold"/>
              </a:rPr>
              <a:t>Results </a:t>
            </a:r>
          </a:p>
          <a:p>
            <a:pPr algn="ctr"/>
            <a:r>
              <a:rPr lang="en-US" sz="1600" b="1" dirty="0" smtClean="0">
                <a:latin typeface="Arial Rounded MT Bold"/>
                <a:cs typeface="Arial Rounded MT Bold"/>
              </a:rPr>
              <a:t>Delivery</a:t>
            </a:r>
            <a:endParaRPr lang="en-US" sz="1600" b="1" dirty="0">
              <a:latin typeface="Arial Rounded MT Bold"/>
              <a:cs typeface="Arial Rounded MT Bold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64406" y="2186196"/>
            <a:ext cx="127470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latin typeface="Arial Rounded MT Bold"/>
                <a:cs typeface="Arial Rounded MT Bold"/>
              </a:rPr>
              <a:t>Automated </a:t>
            </a:r>
          </a:p>
          <a:p>
            <a:pPr algn="ctr"/>
            <a:r>
              <a:rPr lang="en-US" sz="1600" b="1" dirty="0" smtClean="0">
                <a:latin typeface="Arial Rounded MT Bold"/>
                <a:cs typeface="Arial Rounded MT Bold"/>
              </a:rPr>
              <a:t>Billing</a:t>
            </a:r>
            <a:endParaRPr lang="en-US" sz="1600" b="1" dirty="0">
              <a:latin typeface="Arial Rounded MT Bold"/>
              <a:cs typeface="Arial Rounded MT Bold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91003" y="2251638"/>
            <a:ext cx="10202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Arial Rounded MT Bold"/>
                <a:cs typeface="Arial Rounded MT Bold"/>
              </a:rPr>
              <a:t>Analysis</a:t>
            </a:r>
            <a:endParaRPr lang="en-US" sz="1600" b="1" dirty="0">
              <a:latin typeface="Arial Rounded MT Bold"/>
              <a:cs typeface="Arial Rounded MT Bold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499637" y="2251638"/>
            <a:ext cx="14542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Arial Rounded MT Bold"/>
                <a:cs typeface="Arial Rounded MT Bold"/>
              </a:rPr>
              <a:t>Visualization</a:t>
            </a:r>
            <a:endParaRPr lang="en-US" sz="1600" b="1" dirty="0">
              <a:latin typeface="Arial Rounded MT Bold"/>
              <a:cs typeface="Arial Rounded MT Bold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2778" y="3450081"/>
            <a:ext cx="121551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Submit</a:t>
            </a:r>
          </a:p>
          <a:p>
            <a:r>
              <a:rPr lang="en-US" sz="1400" dirty="0" smtClean="0"/>
              <a:t>Annotate</a:t>
            </a:r>
          </a:p>
          <a:p>
            <a:r>
              <a:rPr lang="en-US" sz="1400" dirty="0" smtClean="0"/>
              <a:t>Preapprove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82778" y="4542686"/>
            <a:ext cx="9974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Authorize</a:t>
            </a:r>
          </a:p>
          <a:p>
            <a:r>
              <a:rPr lang="en-US" sz="1400" dirty="0" smtClean="0"/>
              <a:t>Register</a:t>
            </a:r>
            <a:endParaRPr lang="en-US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2045551" y="3519723"/>
            <a:ext cx="6386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Track</a:t>
            </a:r>
            <a:endParaRPr lang="en-US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2045551" y="4524682"/>
            <a:ext cx="8199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Record</a:t>
            </a:r>
            <a:endParaRPr lang="en-US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3400053" y="5517983"/>
            <a:ext cx="13534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Data Pipeline</a:t>
            </a:r>
            <a:endParaRPr lang="en-US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5064831" y="4456106"/>
            <a:ext cx="82058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Review</a:t>
            </a:r>
          </a:p>
          <a:p>
            <a:r>
              <a:rPr lang="en-US" sz="1400" dirty="0" smtClean="0"/>
              <a:t>Split</a:t>
            </a:r>
          </a:p>
          <a:p>
            <a:r>
              <a:rPr lang="en-US" sz="1400" dirty="0" smtClean="0"/>
              <a:t>Invoice</a:t>
            </a:r>
            <a:endParaRPr lang="en-US" sz="1400" dirty="0"/>
          </a:p>
        </p:txBody>
      </p:sp>
      <p:sp>
        <p:nvSpPr>
          <p:cNvPr id="20" name="TextBox 19"/>
          <p:cNvSpPr txBox="1"/>
          <p:nvPr/>
        </p:nvSpPr>
        <p:spPr>
          <a:xfrm>
            <a:off x="6096181" y="5438078"/>
            <a:ext cx="158624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Analysis Pipeline</a:t>
            </a:r>
          </a:p>
          <a:p>
            <a:r>
              <a:rPr lang="en-US" sz="1400" dirty="0" smtClean="0"/>
              <a:t>Upload</a:t>
            </a:r>
          </a:p>
          <a:p>
            <a:r>
              <a:rPr lang="en-US" sz="1400" dirty="0" smtClean="0"/>
              <a:t>Annotate</a:t>
            </a:r>
          </a:p>
          <a:p>
            <a:r>
              <a:rPr lang="en-US" sz="1400" dirty="0" smtClean="0"/>
              <a:t>Organize</a:t>
            </a:r>
            <a:endParaRPr lang="en-US" sz="1400" dirty="0"/>
          </a:p>
        </p:txBody>
      </p:sp>
      <p:sp>
        <p:nvSpPr>
          <p:cNvPr id="21" name="TextBox 20"/>
          <p:cNvSpPr txBox="1"/>
          <p:nvPr/>
        </p:nvSpPr>
        <p:spPr>
          <a:xfrm>
            <a:off x="7911510" y="5517983"/>
            <a:ext cx="97671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Link</a:t>
            </a:r>
          </a:p>
          <a:p>
            <a:r>
              <a:rPr lang="en-US" sz="1400" dirty="0" smtClean="0"/>
              <a:t>Organize</a:t>
            </a:r>
          </a:p>
          <a:p>
            <a:r>
              <a:rPr lang="en-US" sz="1400" dirty="0" smtClean="0"/>
              <a:t>Browse</a:t>
            </a:r>
            <a:endParaRPr lang="en-US" sz="1400" dirty="0"/>
          </a:p>
        </p:txBody>
      </p:sp>
      <p:sp>
        <p:nvSpPr>
          <p:cNvPr id="24" name="TextBox 23"/>
          <p:cNvSpPr txBox="1"/>
          <p:nvPr/>
        </p:nvSpPr>
        <p:spPr>
          <a:xfrm>
            <a:off x="7983665" y="4666857"/>
            <a:ext cx="7941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Browse</a:t>
            </a:r>
            <a:endParaRPr lang="en-US" sz="1400" dirty="0"/>
          </a:p>
        </p:txBody>
      </p:sp>
      <p:sp>
        <p:nvSpPr>
          <p:cNvPr id="25" name="TextBox 24"/>
          <p:cNvSpPr txBox="1"/>
          <p:nvPr/>
        </p:nvSpPr>
        <p:spPr>
          <a:xfrm>
            <a:off x="3540364" y="3514198"/>
            <a:ext cx="10936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Download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223574" y="3514198"/>
            <a:ext cx="5180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Pay</a:t>
            </a:r>
            <a:endParaRPr lang="en-US" sz="1400" dirty="0"/>
          </a:p>
        </p:txBody>
      </p:sp>
      <p:sp>
        <p:nvSpPr>
          <p:cNvPr id="27" name="TextBox 26"/>
          <p:cNvSpPr txBox="1"/>
          <p:nvPr/>
        </p:nvSpPr>
        <p:spPr>
          <a:xfrm>
            <a:off x="48029" y="2974838"/>
            <a:ext cx="400110" cy="1258131"/>
          </a:xfrm>
          <a:prstGeom prst="rect">
            <a:avLst/>
          </a:prstGeom>
          <a:noFill/>
        </p:spPr>
        <p:txBody>
          <a:bodyPr vert="vert" wrap="square" rtlCol="0" anchor="t" anchorCtr="0">
            <a:spAutoFit/>
          </a:bodyPr>
          <a:lstStyle/>
          <a:p>
            <a:r>
              <a:rPr lang="en-US" sz="1400" dirty="0" smtClean="0">
                <a:latin typeface="Arial Rounded MT Bold"/>
                <a:cs typeface="Arial Rounded MT Bold"/>
              </a:rPr>
              <a:t>Researcher</a:t>
            </a:r>
            <a:endParaRPr lang="en-US" sz="1400" dirty="0">
              <a:latin typeface="Arial Rounded MT Bold"/>
              <a:cs typeface="Arial Rounded MT Bold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8029" y="4456106"/>
            <a:ext cx="400110" cy="912175"/>
          </a:xfrm>
          <a:prstGeom prst="rect">
            <a:avLst/>
          </a:prstGeom>
          <a:noFill/>
        </p:spPr>
        <p:txBody>
          <a:bodyPr vert="vert" wrap="square" rtlCol="0" anchor="t" anchorCtr="0">
            <a:spAutoFit/>
          </a:bodyPr>
          <a:lstStyle/>
          <a:p>
            <a:r>
              <a:rPr lang="en-US" sz="1400" dirty="0" smtClean="0">
                <a:latin typeface="Arial Rounded MT Bold"/>
                <a:cs typeface="Arial Rounded MT Bold"/>
              </a:rPr>
              <a:t>Core</a:t>
            </a:r>
            <a:endParaRPr lang="en-US" sz="1400" dirty="0">
              <a:latin typeface="Arial Rounded MT Bold"/>
              <a:cs typeface="Arial Rounded MT Bold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8029" y="5194770"/>
            <a:ext cx="400110" cy="1598386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en-US" sz="1400" dirty="0" smtClean="0">
                <a:latin typeface="Arial Rounded MT Bold"/>
                <a:cs typeface="Arial Rounded MT Bold"/>
              </a:rPr>
              <a:t>Bioinformatics</a:t>
            </a:r>
            <a:endParaRPr lang="en-US" sz="1400" dirty="0">
              <a:latin typeface="Arial Rounded MT Bold"/>
              <a:cs typeface="Arial Rounded MT Bold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20352" y="3554998"/>
            <a:ext cx="10936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Download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4812792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282" y="0"/>
            <a:ext cx="8997717" cy="12111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4000" dirty="0" smtClean="0"/>
              <a:t>We Don’t Always </a:t>
            </a:r>
            <a:br>
              <a:rPr lang="en-US" sz="4000" dirty="0" smtClean="0"/>
            </a:br>
            <a:r>
              <a:rPr lang="en-US" sz="4000" dirty="0" smtClean="0"/>
              <a:t>Speak the Same Language</a:t>
            </a:r>
            <a:endParaRPr lang="en-US" sz="40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7449854"/>
              </p:ext>
            </p:extLst>
          </p:nvPr>
        </p:nvGraphicFramePr>
        <p:xfrm>
          <a:off x="239340" y="1897529"/>
          <a:ext cx="4915647" cy="44117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Picture 2" descr="Universal translator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4987" y="1729234"/>
            <a:ext cx="3742250" cy="23464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751892" y="5847621"/>
            <a:ext cx="4667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JDK</a:t>
            </a: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1985289" y="6211669"/>
            <a:ext cx="4667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SQL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4739413" y="4492748"/>
            <a:ext cx="7483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P-Value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4034086" y="4780918"/>
            <a:ext cx="4671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FDR</a:t>
            </a:r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4639100" y="4769747"/>
            <a:ext cx="12146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Cluster Nodes</a:t>
            </a:r>
            <a:endParaRPr lang="en-US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2690981" y="5801454"/>
            <a:ext cx="9262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Hibernate</a:t>
            </a:r>
            <a:endParaRPr lang="en-US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3450472" y="5662954"/>
            <a:ext cx="6930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Eclipse</a:t>
            </a:r>
            <a:endParaRPr lang="en-US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2695381" y="6124620"/>
            <a:ext cx="4445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Ant</a:t>
            </a:r>
            <a:endParaRPr lang="en-US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4771258" y="4181915"/>
            <a:ext cx="11910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Case/Control</a:t>
            </a:r>
            <a:endParaRPr lang="en-US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757481" y="3416162"/>
            <a:ext cx="5181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NICs</a:t>
            </a:r>
            <a:endParaRPr lang="en-US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146283" y="4072461"/>
            <a:ext cx="4539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NFS</a:t>
            </a:r>
            <a:endParaRPr lang="en-US" sz="1200" dirty="0"/>
          </a:p>
        </p:txBody>
      </p:sp>
      <p:sp>
        <p:nvSpPr>
          <p:cNvPr id="17" name="TextBox 16"/>
          <p:cNvSpPr txBox="1"/>
          <p:nvPr/>
        </p:nvSpPr>
        <p:spPr>
          <a:xfrm>
            <a:off x="284163" y="4443052"/>
            <a:ext cx="5180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REFS</a:t>
            </a:r>
            <a:endParaRPr lang="en-US" sz="1200" dirty="0"/>
          </a:p>
        </p:txBody>
      </p:sp>
      <p:sp>
        <p:nvSpPr>
          <p:cNvPr id="18" name="TextBox 17"/>
          <p:cNvSpPr txBox="1"/>
          <p:nvPr/>
        </p:nvSpPr>
        <p:spPr>
          <a:xfrm>
            <a:off x="85001" y="3462328"/>
            <a:ext cx="6724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Image</a:t>
            </a:r>
          </a:p>
          <a:p>
            <a:r>
              <a:rPr lang="en-US" sz="1200" dirty="0" smtClean="0"/>
              <a:t>Copy</a:t>
            </a:r>
            <a:endParaRPr lang="en-US" sz="1200" dirty="0"/>
          </a:p>
        </p:txBody>
      </p:sp>
      <p:sp>
        <p:nvSpPr>
          <p:cNvPr id="19" name="TextBox 18"/>
          <p:cNvSpPr txBox="1"/>
          <p:nvPr/>
        </p:nvSpPr>
        <p:spPr>
          <a:xfrm>
            <a:off x="3206394" y="2010926"/>
            <a:ext cx="12594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Cluster density</a:t>
            </a:r>
            <a:endParaRPr lang="en-US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1534338" y="1973696"/>
            <a:ext cx="7745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Molarity</a:t>
            </a:r>
            <a:endParaRPr lang="en-US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2308909" y="1897529"/>
            <a:ext cx="8722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Adapters</a:t>
            </a:r>
            <a:endParaRPr lang="en-US" sz="1200" dirty="0"/>
          </a:p>
        </p:txBody>
      </p:sp>
      <p:sp>
        <p:nvSpPr>
          <p:cNvPr id="23" name="TextBox 22"/>
          <p:cNvSpPr txBox="1"/>
          <p:nvPr/>
        </p:nvSpPr>
        <p:spPr>
          <a:xfrm>
            <a:off x="3450021" y="2250695"/>
            <a:ext cx="6935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5’ </a:t>
            </a:r>
            <a:r>
              <a:rPr lang="en-US" sz="1200" dirty="0" err="1" smtClean="0"/>
              <a:t>vs</a:t>
            </a:r>
            <a:r>
              <a:rPr lang="en-US" sz="1200" dirty="0" smtClean="0"/>
              <a:t> 3’</a:t>
            </a:r>
            <a:endParaRPr lang="en-US" sz="1200" dirty="0"/>
          </a:p>
        </p:txBody>
      </p:sp>
      <p:sp>
        <p:nvSpPr>
          <p:cNvPr id="24" name="TextBox 23"/>
          <p:cNvSpPr txBox="1"/>
          <p:nvPr/>
        </p:nvSpPr>
        <p:spPr>
          <a:xfrm>
            <a:off x="3690238" y="4363135"/>
            <a:ext cx="10810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CpG</a:t>
            </a:r>
            <a:r>
              <a:rPr lang="en-US" sz="1200" dirty="0" smtClean="0"/>
              <a:t> Islands</a:t>
            </a:r>
            <a:endParaRPr lang="en-US" sz="1200" dirty="0"/>
          </a:p>
        </p:txBody>
      </p:sp>
      <p:sp>
        <p:nvSpPr>
          <p:cNvPr id="26" name="TextBox 25"/>
          <p:cNvSpPr txBox="1"/>
          <p:nvPr/>
        </p:nvSpPr>
        <p:spPr>
          <a:xfrm>
            <a:off x="2141383" y="2243121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Optical Error</a:t>
            </a:r>
            <a:endParaRPr lang="en-US" sz="1200" dirty="0"/>
          </a:p>
        </p:txBody>
      </p:sp>
      <p:sp>
        <p:nvSpPr>
          <p:cNvPr id="27" name="TextBox 26"/>
          <p:cNvSpPr txBox="1"/>
          <p:nvPr/>
        </p:nvSpPr>
        <p:spPr>
          <a:xfrm>
            <a:off x="792170" y="4492748"/>
            <a:ext cx="6548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Linux </a:t>
            </a:r>
          </a:p>
          <a:p>
            <a:r>
              <a:rPr lang="en-US" sz="1200" dirty="0" err="1" smtClean="0"/>
              <a:t>Kernal</a:t>
            </a:r>
            <a:endParaRPr lang="en-US" sz="1200" dirty="0"/>
          </a:p>
        </p:txBody>
      </p:sp>
      <p:sp>
        <p:nvSpPr>
          <p:cNvPr id="29" name="TextBox 28"/>
          <p:cNvSpPr txBox="1"/>
          <p:nvPr/>
        </p:nvSpPr>
        <p:spPr>
          <a:xfrm>
            <a:off x="1234737" y="5588387"/>
            <a:ext cx="8721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Interface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016858" y="5986120"/>
            <a:ext cx="10349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Inheritance</a:t>
            </a:r>
            <a:endParaRPr lang="en-US" sz="1200" dirty="0"/>
          </a:p>
        </p:txBody>
      </p:sp>
      <p:sp>
        <p:nvSpPr>
          <p:cNvPr id="31" name="TextBox 30"/>
          <p:cNvSpPr txBox="1"/>
          <p:nvPr/>
        </p:nvSpPr>
        <p:spPr>
          <a:xfrm>
            <a:off x="1275622" y="2287925"/>
            <a:ext cx="8344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Spike in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091662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87583"/>
          </a:xfrm>
        </p:spPr>
        <p:txBody>
          <a:bodyPr>
            <a:normAutofit/>
          </a:bodyPr>
          <a:lstStyle/>
          <a:p>
            <a:pPr algn="l"/>
            <a:r>
              <a:rPr lang="en-US" sz="4400" dirty="0" smtClean="0"/>
              <a:t>But We Share the Same Goal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14196" y="2038017"/>
            <a:ext cx="6748176" cy="3101329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4000" dirty="0" smtClean="0"/>
              <a:t>Deliver clean, beautiful data to the Researcher as quickly as possible…..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83587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1200" y="146462"/>
            <a:ext cx="8305967" cy="967840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</a:pPr>
            <a:r>
              <a:rPr lang="en-US" sz="2400" dirty="0" smtClean="0"/>
              <a:t>Agile Development </a:t>
            </a:r>
            <a:br>
              <a:rPr lang="en-US" sz="2400" dirty="0" smtClean="0"/>
            </a:br>
            <a:r>
              <a:rPr lang="en-US" sz="2400" dirty="0" smtClean="0"/>
              <a:t>Reducing </a:t>
            </a:r>
            <a:r>
              <a:rPr lang="en-US" sz="2400" dirty="0"/>
              <a:t>Risk by </a:t>
            </a:r>
            <a:r>
              <a:rPr lang="en-US" sz="2400" dirty="0" smtClean="0"/>
              <a:t> shortening the Delivery Window</a:t>
            </a:r>
            <a:endParaRPr lang="en-US" sz="2400" dirty="0"/>
          </a:p>
        </p:txBody>
      </p:sp>
      <p:pic>
        <p:nvPicPr>
          <p:cNvPr id="3" name="Picture 2" descr="agile-scheme-axosof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199" y="1485292"/>
            <a:ext cx="8305967" cy="4793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633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Agile Manifesto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797031"/>
              </p:ext>
            </p:extLst>
          </p:nvPr>
        </p:nvGraphicFramePr>
        <p:xfrm>
          <a:off x="1194747" y="1987144"/>
          <a:ext cx="6542596" cy="4107647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3271298"/>
                <a:gridCol w="3271298"/>
              </a:tblGrid>
              <a:tr h="944677">
                <a:tc>
                  <a:txBody>
                    <a:bodyPr/>
                    <a:lstStyle/>
                    <a:p>
                      <a:pPr algn="ctr"/>
                      <a:r>
                        <a:rPr lang="en-US" sz="2800" u="none" dirty="0" smtClean="0"/>
                        <a:t>Value…</a:t>
                      </a:r>
                      <a:endParaRPr lang="en-US" sz="2800" u="none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u="none" dirty="0" smtClean="0"/>
                        <a:t>More Than…</a:t>
                      </a:r>
                      <a:endParaRPr lang="en-US" sz="2800" u="none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944677">
                <a:tc>
                  <a:txBody>
                    <a:bodyPr/>
                    <a:lstStyle/>
                    <a:p>
                      <a:r>
                        <a:rPr lang="en-US" sz="2000" u="none" dirty="0" smtClean="0"/>
                        <a:t>Individuals and Interactions </a:t>
                      </a:r>
                      <a:endParaRPr lang="en-US" sz="2000" u="none" dirty="0">
                        <a:solidFill>
                          <a:srgbClr val="FFFF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u="none" dirty="0" smtClean="0"/>
                        <a:t>Processes</a:t>
                      </a:r>
                      <a:r>
                        <a:rPr lang="en-US" sz="2000" u="none" baseline="0" dirty="0" smtClean="0"/>
                        <a:t> and Tools</a:t>
                      </a:r>
                      <a:endParaRPr lang="en-US" sz="2000" u="none" dirty="0">
                        <a:solidFill>
                          <a:srgbClr val="FFFFFF"/>
                        </a:solidFill>
                      </a:endParaRPr>
                    </a:p>
                  </a:txBody>
                  <a:tcPr/>
                </a:tc>
              </a:tr>
              <a:tr h="1079493">
                <a:tc>
                  <a:txBody>
                    <a:bodyPr/>
                    <a:lstStyle/>
                    <a:p>
                      <a:r>
                        <a:rPr lang="en-US" sz="2000" u="none" dirty="0" smtClean="0"/>
                        <a:t>Working software </a:t>
                      </a:r>
                      <a:endParaRPr lang="en-US" sz="2000" u="none" dirty="0">
                        <a:solidFill>
                          <a:srgbClr val="FFFF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u="none" dirty="0" smtClean="0"/>
                        <a:t>Comprehensive Documentation</a:t>
                      </a:r>
                      <a:br>
                        <a:rPr lang="en-US" sz="2000" u="none" dirty="0" smtClean="0"/>
                      </a:br>
                      <a:endParaRPr lang="en-US" sz="2000" u="none" dirty="0">
                        <a:solidFill>
                          <a:srgbClr val="FFFFFF"/>
                        </a:solidFill>
                      </a:endParaRPr>
                    </a:p>
                  </a:txBody>
                  <a:tcPr/>
                </a:tc>
              </a:tr>
              <a:tr h="569400">
                <a:tc>
                  <a:txBody>
                    <a:bodyPr/>
                    <a:lstStyle/>
                    <a:p>
                      <a:r>
                        <a:rPr lang="en-US" sz="2000" u="none" dirty="0" smtClean="0"/>
                        <a:t>Customer Collaboration</a:t>
                      </a:r>
                      <a:endParaRPr lang="en-US" sz="2000" u="none" dirty="0">
                        <a:solidFill>
                          <a:srgbClr val="FFFF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u="none" dirty="0" smtClean="0"/>
                        <a:t>Contract Negotiation</a:t>
                      </a:r>
                      <a:endParaRPr lang="en-US" sz="2000" u="none" dirty="0">
                        <a:solidFill>
                          <a:srgbClr val="FFFFFF"/>
                        </a:solidFill>
                      </a:endParaRPr>
                    </a:p>
                  </a:txBody>
                  <a:tcPr/>
                </a:tc>
              </a:tr>
              <a:tr h="569400">
                <a:tc>
                  <a:txBody>
                    <a:bodyPr/>
                    <a:lstStyle/>
                    <a:p>
                      <a:r>
                        <a:rPr lang="en-US" sz="2000" u="none" dirty="0" smtClean="0"/>
                        <a:t>Responding to Change</a:t>
                      </a:r>
                      <a:endParaRPr lang="en-US" sz="2000" u="none" dirty="0">
                        <a:solidFill>
                          <a:srgbClr val="FFFF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u="none" dirty="0" smtClean="0"/>
                        <a:t>Following</a:t>
                      </a:r>
                      <a:r>
                        <a:rPr lang="en-US" sz="2000" u="none" baseline="0" dirty="0" smtClean="0"/>
                        <a:t> a Plan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35641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Iteration 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Incrementing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Iterating</a:t>
            </a:r>
            <a:endParaRPr lang="en-US" dirty="0"/>
          </a:p>
        </p:txBody>
      </p:sp>
      <p:pic>
        <p:nvPicPr>
          <p:cNvPr id="8" name="Content Placeholder 7" descr="incrementing.psd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7930" b="-17930"/>
          <a:stretch>
            <a:fillRect/>
          </a:stretch>
        </p:blipFill>
        <p:spPr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Content Placeholder 8" descr="iterating.psd"/>
          <p:cNvPicPr>
            <a:picLocks noGrp="1" noChangeAspect="1"/>
          </p:cNvPicPr>
          <p:nvPr>
            <p:ph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7329" b="-17329"/>
          <a:stretch>
            <a:fillRect/>
          </a:stretch>
        </p:blipFill>
        <p:spPr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799312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Job is…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8852" y="2445716"/>
            <a:ext cx="7557947" cy="126989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500" dirty="0" smtClean="0"/>
              <a:t>To deliver </a:t>
            </a:r>
            <a:r>
              <a:rPr lang="en-US" sz="3500" dirty="0"/>
              <a:t>clean, beautiful data to the Researcher as quickly as possible…..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9877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Our Scrum Board</a:t>
            </a:r>
            <a:endParaRPr lang="en-US" dirty="0"/>
          </a:p>
        </p:txBody>
      </p:sp>
      <p:pic>
        <p:nvPicPr>
          <p:cNvPr id="5" name="Content Placeholder 4" descr="Screen Shot 2013-09-16 at 9.52.48 AM.pn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3683" b="-23683"/>
          <a:stretch/>
        </p:blipFill>
        <p:spPr/>
      </p:pic>
    </p:spTree>
    <p:extLst>
      <p:ext uri="{BB962C8B-B14F-4D97-AF65-F5344CB8AC3E}">
        <p14:creationId xmlns:p14="http://schemas.microsoft.com/office/powerpoint/2010/main" val="24647031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411561" y="23517"/>
            <a:ext cx="7843173" cy="1161193"/>
          </a:xfrm>
        </p:spPr>
        <p:txBody>
          <a:bodyPr>
            <a:normAutofit/>
          </a:bodyPr>
          <a:lstStyle/>
          <a:p>
            <a:r>
              <a:rPr lang="en-US" sz="6600" dirty="0" smtClean="0">
                <a:solidFill>
                  <a:schemeClr val="accent1">
                    <a:lumMod val="75000"/>
                  </a:schemeClr>
                </a:solidFill>
              </a:rPr>
              <a:t>In Summary</a:t>
            </a:r>
            <a:endParaRPr lang="en-US" sz="66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814949822"/>
              </p:ext>
            </p:extLst>
          </p:nvPr>
        </p:nvGraphicFramePr>
        <p:xfrm>
          <a:off x="500978" y="1375721"/>
          <a:ext cx="8024211" cy="45713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46738" y="3248743"/>
            <a:ext cx="30275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Housing Big Data requires</a:t>
            </a:r>
          </a:p>
          <a:p>
            <a:r>
              <a:rPr lang="en-US" dirty="0" smtClean="0"/>
              <a:t>$ and expertise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919792" y="3871931"/>
            <a:ext cx="25642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System performance</a:t>
            </a:r>
          </a:p>
          <a:p>
            <a:r>
              <a:rPr lang="en-US" dirty="0" smtClean="0"/>
              <a:t>Is multi-faceted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246441" y="5935319"/>
            <a:ext cx="57806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Work towards Shared Understanding. </a:t>
            </a:r>
          </a:p>
          <a:p>
            <a:r>
              <a:rPr lang="en-US" dirty="0" smtClean="0"/>
              <a:t>Build a team and process that embraces change.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8815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Plans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5469947"/>
              </p:ext>
            </p:extLst>
          </p:nvPr>
        </p:nvGraphicFramePr>
        <p:xfrm>
          <a:off x="435048" y="1627996"/>
          <a:ext cx="8223301" cy="46861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043733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46375"/>
          </a:xfrm>
        </p:spPr>
        <p:txBody>
          <a:bodyPr/>
          <a:lstStyle/>
          <a:p>
            <a:pPr algn="l"/>
            <a:r>
              <a:rPr lang="en-US" dirty="0" smtClean="0"/>
              <a:t>Special Thanks  </a:t>
            </a:r>
            <a:endParaRPr lang="en-US" dirty="0"/>
          </a:p>
        </p:txBody>
      </p:sp>
      <p:pic>
        <p:nvPicPr>
          <p:cNvPr id="4" name="Content Placeholder 3" descr="teamCollage.psd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8187" r="-18187"/>
          <a:stretch>
            <a:fillRect/>
          </a:stretch>
        </p:blipFill>
        <p:spPr>
          <a:xfrm>
            <a:off x="457199" y="1600201"/>
            <a:ext cx="8870795" cy="4878595"/>
          </a:xfrm>
        </p:spPr>
      </p:pic>
    </p:spTree>
    <p:extLst>
      <p:ext uri="{BB962C8B-B14F-4D97-AF65-F5344CB8AC3E}">
        <p14:creationId xmlns:p14="http://schemas.microsoft.com/office/powerpoint/2010/main" val="1069262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Parting Thoughts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8689" y="2133600"/>
            <a:ext cx="8459561" cy="3992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Privileged to work in this field</a:t>
            </a:r>
          </a:p>
          <a:p>
            <a:pPr marL="457200" lvl="1" indent="0">
              <a:buNone/>
            </a:pPr>
            <a:r>
              <a:rPr lang="en-US" dirty="0" smtClean="0"/>
              <a:t>Working with bright, interesting, fun, and nice </a:t>
            </a:r>
            <a:r>
              <a:rPr lang="en-US" b="1" i="1" dirty="0" smtClean="0"/>
              <a:t>people</a:t>
            </a:r>
          </a:p>
          <a:p>
            <a:pPr marL="457200" lvl="1" indent="0">
              <a:buNone/>
            </a:pPr>
            <a:r>
              <a:rPr lang="en-US" dirty="0" smtClean="0"/>
              <a:t>In an area exploding </a:t>
            </a:r>
            <a:r>
              <a:rPr lang="en-US" b="1" i="1" dirty="0" smtClean="0"/>
              <a:t>with new advancements</a:t>
            </a:r>
          </a:p>
          <a:p>
            <a:pPr marL="457200" lvl="1" indent="0">
              <a:buNone/>
            </a:pPr>
            <a:r>
              <a:rPr lang="en-US" dirty="0" smtClean="0"/>
              <a:t>That will ultimately lead to </a:t>
            </a:r>
            <a:r>
              <a:rPr lang="en-US" b="1" i="1" dirty="0" smtClean="0"/>
              <a:t>important scientific discoveries</a:t>
            </a:r>
          </a:p>
          <a:p>
            <a:pPr marL="457200" lvl="1" indent="0">
              <a:buNone/>
            </a:pPr>
            <a:endParaRPr lang="en-US" b="1" i="1" dirty="0" smtClean="0"/>
          </a:p>
          <a:p>
            <a:pPr marL="0" indent="0">
              <a:buNone/>
            </a:pPr>
            <a:r>
              <a:rPr lang="en-US" b="1" i="1" dirty="0" smtClean="0">
                <a:hlinkClick r:id="rId2"/>
              </a:rPr>
              <a:t>http://www.sourceforge.net/projects/gnomex</a:t>
            </a:r>
            <a:endParaRPr lang="en-US" b="1" i="1" dirty="0" smtClean="0"/>
          </a:p>
          <a:p>
            <a:pPr marL="0" indent="0">
              <a:buNone/>
            </a:pPr>
            <a:r>
              <a:rPr lang="en-US" b="1" i="1" dirty="0" smtClean="0">
                <a:hlinkClick r:id="rId3"/>
              </a:rPr>
              <a:t>http://hci-scrum.hci.utah.edu/gnomexdoc</a:t>
            </a:r>
            <a:endParaRPr lang="en-US" b="1" i="1" dirty="0" smtClean="0"/>
          </a:p>
          <a:p>
            <a:pPr marL="0" indent="0">
              <a:buNone/>
            </a:pPr>
            <a:r>
              <a:rPr lang="en-US" b="1" i="1" dirty="0" err="1"/>
              <a:t>t</a:t>
            </a:r>
            <a:r>
              <a:rPr lang="en-US" b="1" i="1" dirty="0" err="1" smtClean="0"/>
              <a:t>ony.disera@hci.utah.edu</a:t>
            </a:r>
            <a:endParaRPr lang="en-US" b="1" i="1" dirty="0" smtClean="0"/>
          </a:p>
          <a:p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1591104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695" y="0"/>
            <a:ext cx="8428105" cy="881869"/>
          </a:xfrm>
        </p:spPr>
        <p:txBody>
          <a:bodyPr>
            <a:normAutofit/>
          </a:bodyPr>
          <a:lstStyle/>
          <a:p>
            <a:pPr algn="l"/>
            <a:r>
              <a:rPr lang="en-US" sz="4400" dirty="0" err="1" smtClean="0">
                <a:solidFill>
                  <a:schemeClr val="accent1">
                    <a:lumMod val="75000"/>
                  </a:schemeClr>
                </a:solidFill>
              </a:rPr>
              <a:t>GNomEx</a:t>
            </a:r>
            <a:r>
              <a:rPr lang="en-US" sz="4400" dirty="0" smtClean="0">
                <a:solidFill>
                  <a:schemeClr val="accent1">
                    <a:lumMod val="75000"/>
                  </a:schemeClr>
                </a:solidFill>
              </a:rPr>
              <a:t> at a Glance</a:t>
            </a:r>
            <a:endParaRPr lang="en-US" sz="4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940" y="1259528"/>
            <a:ext cx="4038600" cy="25383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LIMs</a:t>
            </a:r>
          </a:p>
          <a:p>
            <a:pPr>
              <a:buFont typeface="Wingdings" charset="2"/>
              <a:buChar char="ü"/>
            </a:pPr>
            <a:r>
              <a:rPr lang="en-US" dirty="0" smtClean="0"/>
              <a:t>Order Tracking</a:t>
            </a:r>
          </a:p>
          <a:p>
            <a:pPr>
              <a:buFont typeface="Wingdings" charset="2"/>
              <a:buChar char="ü"/>
            </a:pPr>
            <a:r>
              <a:rPr lang="en-US" dirty="0" smtClean="0"/>
              <a:t>Workflow</a:t>
            </a:r>
          </a:p>
          <a:p>
            <a:pPr>
              <a:buFont typeface="Wingdings" charset="2"/>
              <a:buChar char="ü"/>
            </a:pPr>
            <a:r>
              <a:rPr lang="en-US" dirty="0" smtClean="0"/>
              <a:t>Email Notification</a:t>
            </a:r>
          </a:p>
          <a:p>
            <a:pPr>
              <a:buFont typeface="Wingdings" charset="2"/>
              <a:buChar char="ü"/>
            </a:pPr>
            <a:r>
              <a:rPr lang="en-US" dirty="0" smtClean="0"/>
              <a:t>Results Delivery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5102352" y="1259211"/>
            <a:ext cx="4041648" cy="253870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Data Repository</a:t>
            </a:r>
          </a:p>
          <a:p>
            <a:pPr>
              <a:buFont typeface="Wingdings" charset="2"/>
              <a:buChar char="ü"/>
            </a:pPr>
            <a:r>
              <a:rPr lang="en-US" dirty="0"/>
              <a:t>Analysis Project Center</a:t>
            </a:r>
          </a:p>
          <a:p>
            <a:pPr>
              <a:buFont typeface="Wingdings" charset="2"/>
              <a:buChar char="ü"/>
            </a:pPr>
            <a:r>
              <a:rPr lang="en-US" dirty="0" smtClean="0"/>
              <a:t>Configurable Annotations</a:t>
            </a:r>
          </a:p>
          <a:p>
            <a:pPr>
              <a:buFont typeface="Wingdings" charset="2"/>
              <a:buChar char="ü"/>
            </a:pPr>
            <a:r>
              <a:rPr lang="en-US" dirty="0" smtClean="0"/>
              <a:t>Private to Public Visibility</a:t>
            </a:r>
          </a:p>
          <a:p>
            <a:pPr marL="0" indent="0">
              <a:buNone/>
            </a:pPr>
            <a:endParaRPr lang="en-US" sz="3200" dirty="0"/>
          </a:p>
        </p:txBody>
      </p:sp>
      <p:pic>
        <p:nvPicPr>
          <p:cNvPr id="6" name="Content Placeholder 5" descr="gnomex_functionality.psd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211"/>
          <a:stretch/>
        </p:blipFill>
        <p:spPr>
          <a:xfrm>
            <a:off x="361157" y="4170219"/>
            <a:ext cx="8574086" cy="8745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61157" y="5140395"/>
            <a:ext cx="135165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latin typeface="Arial Rounded MT Bold"/>
                <a:cs typeface="Arial Rounded MT Bold"/>
              </a:rPr>
              <a:t>Submit</a:t>
            </a:r>
          </a:p>
          <a:p>
            <a:pPr algn="ctr"/>
            <a:r>
              <a:rPr lang="en-US" sz="1600" b="1" dirty="0" smtClean="0">
                <a:latin typeface="Arial Rounded MT Bold"/>
                <a:cs typeface="Arial Rounded MT Bold"/>
              </a:rPr>
              <a:t>Experiment</a:t>
            </a:r>
            <a:endParaRPr lang="en-US" sz="1600" b="1" dirty="0">
              <a:latin typeface="Arial Rounded MT Bold"/>
              <a:cs typeface="Arial Rounded MT Bold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04187" y="5267393"/>
            <a:ext cx="11336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Arial Rounded MT Bold"/>
                <a:cs typeface="Arial Rounded MT Bold"/>
              </a:rPr>
              <a:t>Workflow</a:t>
            </a:r>
            <a:endParaRPr lang="en-US" sz="1600" b="1" dirty="0">
              <a:latin typeface="Arial Rounded MT Bold"/>
              <a:cs typeface="Arial Rounded MT Bold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20581" y="5140395"/>
            <a:ext cx="100540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latin typeface="Arial Rounded MT Bold"/>
                <a:cs typeface="Arial Rounded MT Bold"/>
              </a:rPr>
              <a:t>Results </a:t>
            </a:r>
          </a:p>
          <a:p>
            <a:pPr algn="ctr"/>
            <a:r>
              <a:rPr lang="en-US" sz="1600" b="1" dirty="0" smtClean="0">
                <a:latin typeface="Arial Rounded MT Bold"/>
                <a:cs typeface="Arial Rounded MT Bold"/>
              </a:rPr>
              <a:t>Delivery</a:t>
            </a:r>
            <a:endParaRPr lang="en-US" sz="1600" b="1" dirty="0">
              <a:latin typeface="Arial Rounded MT Bold"/>
              <a:cs typeface="Arial Rounded MT Bold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07062" y="5175112"/>
            <a:ext cx="127470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latin typeface="Arial Rounded MT Bold"/>
                <a:cs typeface="Arial Rounded MT Bold"/>
              </a:rPr>
              <a:t>Automated </a:t>
            </a:r>
          </a:p>
          <a:p>
            <a:pPr algn="ctr"/>
            <a:r>
              <a:rPr lang="en-US" sz="1600" b="1" dirty="0" smtClean="0">
                <a:latin typeface="Arial Rounded MT Bold"/>
                <a:cs typeface="Arial Rounded MT Bold"/>
              </a:rPr>
              <a:t>Billing</a:t>
            </a:r>
            <a:endParaRPr lang="en-US" sz="1600" b="1" dirty="0">
              <a:latin typeface="Arial Rounded MT Bold"/>
              <a:cs typeface="Arial Rounded MT Bold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33659" y="5267393"/>
            <a:ext cx="10202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Arial Rounded MT Bold"/>
                <a:cs typeface="Arial Rounded MT Bold"/>
              </a:rPr>
              <a:t>Analysis</a:t>
            </a:r>
            <a:endParaRPr lang="en-US" sz="1600" b="1" dirty="0">
              <a:latin typeface="Arial Rounded MT Bold"/>
              <a:cs typeface="Arial Rounded MT Bold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442293" y="5267393"/>
            <a:ext cx="14542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Arial Rounded MT Bold"/>
                <a:cs typeface="Arial Rounded MT Bold"/>
              </a:rPr>
              <a:t>Visualization</a:t>
            </a:r>
            <a:endParaRPr lang="en-US" sz="1600" b="1" dirty="0">
              <a:latin typeface="Arial Rounded MT Bold"/>
              <a:cs typeface="Arial Rounded MT Bold"/>
            </a:endParaRPr>
          </a:p>
        </p:txBody>
      </p:sp>
    </p:spTree>
    <p:extLst>
      <p:ext uri="{BB962C8B-B14F-4D97-AF65-F5344CB8AC3E}">
        <p14:creationId xmlns:p14="http://schemas.microsoft.com/office/powerpoint/2010/main" val="35983104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463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4000" dirty="0" err="1" smtClean="0"/>
              <a:t>GNomEx</a:t>
            </a:r>
            <a:r>
              <a:rPr lang="en-US" sz="4000" dirty="0" smtClean="0"/>
              <a:t> Overview</a:t>
            </a:r>
            <a:br>
              <a:rPr lang="en-US" sz="4000" dirty="0" smtClean="0"/>
            </a:br>
            <a:r>
              <a:rPr lang="en-US" sz="4000" dirty="0" smtClean="0"/>
              <a:t>Data Flow</a:t>
            </a:r>
            <a:endParaRPr lang="en-US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2211151"/>
            <a:ext cx="22579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Experiments</a:t>
            </a:r>
            <a:endParaRPr lang="en-US" sz="2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82358" y="2211151"/>
            <a:ext cx="15296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Analysis</a:t>
            </a:r>
            <a:endParaRPr lang="en-US" sz="2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24476" y="2211151"/>
            <a:ext cx="23026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Visualization</a:t>
            </a:r>
            <a:endParaRPr lang="en-US" sz="28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" name="Picture 9" descr="data_flow_gpl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539772"/>
            <a:ext cx="8279106" cy="183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4245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6373"/>
            <a:ext cx="7703464" cy="811320"/>
          </a:xfrm>
        </p:spPr>
        <p:txBody>
          <a:bodyPr/>
          <a:lstStyle/>
          <a:p>
            <a:r>
              <a:rPr lang="en-US" sz="4800" dirty="0" err="1" smtClean="0"/>
              <a:t>GNomEx</a:t>
            </a:r>
            <a:r>
              <a:rPr lang="en-US" sz="4800" dirty="0" smtClean="0"/>
              <a:t> Experiments</a:t>
            </a:r>
            <a:endParaRPr lang="en-US" sz="4800" dirty="0"/>
          </a:p>
        </p:txBody>
      </p:sp>
      <p:pic>
        <p:nvPicPr>
          <p:cNvPr id="11" name="Picture 10" descr="experiment_detail_full.ps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762" y="1516809"/>
            <a:ext cx="8720302" cy="413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2255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46594"/>
          </a:xfrm>
        </p:spPr>
        <p:txBody>
          <a:bodyPr/>
          <a:lstStyle/>
          <a:p>
            <a:r>
              <a:rPr lang="en-US" sz="4400" dirty="0" smtClean="0"/>
              <a:t>Experiments </a:t>
            </a:r>
            <a:r>
              <a:rPr lang="en-US" sz="4400" dirty="0" err="1" smtClean="0"/>
              <a:t>cont</a:t>
            </a:r>
            <a:r>
              <a:rPr lang="en-US" sz="4400" dirty="0" smtClean="0"/>
              <a:t>…</a:t>
            </a:r>
            <a:endParaRPr lang="en-US" sz="4400" dirty="0"/>
          </a:p>
        </p:txBody>
      </p:sp>
      <p:pic>
        <p:nvPicPr>
          <p:cNvPr id="8" name="Picture 7" descr="experiments_seq_lane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1" y="962457"/>
            <a:ext cx="7394374" cy="2623810"/>
          </a:xfrm>
          <a:prstGeom prst="rect">
            <a:avLst/>
          </a:prstGeom>
        </p:spPr>
      </p:pic>
      <p:pic>
        <p:nvPicPr>
          <p:cNvPr id="9" name="Picture 8" descr="experiments_file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1072" y="3213938"/>
            <a:ext cx="5485629" cy="3378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5940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179" y="152718"/>
            <a:ext cx="8654536" cy="7997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GNomEx</a:t>
            </a:r>
            <a:r>
              <a:rPr lang="en-US" dirty="0"/>
              <a:t> </a:t>
            </a:r>
            <a:r>
              <a:rPr lang="en-US" dirty="0" smtClean="0"/>
              <a:t>Analysis</a:t>
            </a:r>
            <a:endParaRPr lang="en-US" dirty="0"/>
          </a:p>
        </p:txBody>
      </p:sp>
      <p:pic>
        <p:nvPicPr>
          <p:cNvPr id="8" name="Picture 7" descr="analysis_detail.ps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520" y="1246374"/>
            <a:ext cx="8626195" cy="4190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6801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ummer">
      <a:maj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2869</TotalTime>
  <Words>1399</Words>
  <Application>Microsoft Macintosh PowerPoint</Application>
  <PresentationFormat>On-screen Show (4:3)</PresentationFormat>
  <Paragraphs>461</Paragraphs>
  <Slides>44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Executive</vt:lpstr>
      <vt:lpstr>PowerPoint Presentation</vt:lpstr>
      <vt:lpstr>Tony Di Sera</vt:lpstr>
      <vt:lpstr>University of Utah and  The Hunstman Cancer Institute</vt:lpstr>
      <vt:lpstr>Our Job is…</vt:lpstr>
      <vt:lpstr>GNomEx at a Glance</vt:lpstr>
      <vt:lpstr>GNomEx Overview Data Flow</vt:lpstr>
      <vt:lpstr>GNomEx Experiments</vt:lpstr>
      <vt:lpstr>Experiments cont…</vt:lpstr>
      <vt:lpstr>GNomEx Analysis</vt:lpstr>
      <vt:lpstr>Visualizing your Data</vt:lpstr>
      <vt:lpstr>Visualizing your Data</vt:lpstr>
      <vt:lpstr>Three Challenges</vt:lpstr>
      <vt:lpstr>Challenge #1</vt:lpstr>
      <vt:lpstr>Big Data</vt:lpstr>
      <vt:lpstr>Big Data</vt:lpstr>
      <vt:lpstr>PowerPoint Presentation</vt:lpstr>
      <vt:lpstr>If you store your Data In-house….</vt:lpstr>
      <vt:lpstr>Transferring BIG Data - FDT by CalTech</vt:lpstr>
      <vt:lpstr>Big Data,  Big Processing</vt:lpstr>
      <vt:lpstr>Illumina Data Pipeline</vt:lpstr>
      <vt:lpstr>Sequencing Analysis</vt:lpstr>
      <vt:lpstr>Automated Analysis Pipeline</vt:lpstr>
      <vt:lpstr>Complicated Data</vt:lpstr>
      <vt:lpstr>Sensitive Data</vt:lpstr>
      <vt:lpstr>Who can Access the Data?</vt:lpstr>
      <vt:lpstr>Three Challenges</vt:lpstr>
      <vt:lpstr>Challenge #2 The Demand</vt:lpstr>
      <vt:lpstr>It is a shame</vt:lpstr>
      <vt:lpstr>Addressing  the Bottlenecks</vt:lpstr>
      <vt:lpstr>How many servers are we talking about?</vt:lpstr>
      <vt:lpstr>Biggest Bottleneck is….</vt:lpstr>
      <vt:lpstr>Three Challenges</vt:lpstr>
      <vt:lpstr>Different Users, Different Perspectives</vt:lpstr>
      <vt:lpstr>Three Kinds of Users</vt:lpstr>
      <vt:lpstr>We Don’t Always  Speak the Same Language</vt:lpstr>
      <vt:lpstr>But We Share the Same Goal</vt:lpstr>
      <vt:lpstr>Agile Development  Reducing Risk by  shortening the Delivery Window</vt:lpstr>
      <vt:lpstr>Agile Manifesto</vt:lpstr>
      <vt:lpstr>Iteration </vt:lpstr>
      <vt:lpstr>Our Scrum Board</vt:lpstr>
      <vt:lpstr>In Summary</vt:lpstr>
      <vt:lpstr>Plans</vt:lpstr>
      <vt:lpstr>Special Thanks  </vt:lpstr>
      <vt:lpstr>Parting Thoughts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GNomEx</dc:title>
  <dc:creator>TONYA DI SERA</dc:creator>
  <cp:lastModifiedBy>TONYA DI SERA</cp:lastModifiedBy>
  <cp:revision>247</cp:revision>
  <cp:lastPrinted>2013-09-17T18:24:21Z</cp:lastPrinted>
  <dcterms:created xsi:type="dcterms:W3CDTF">2013-09-14T22:35:54Z</dcterms:created>
  <dcterms:modified xsi:type="dcterms:W3CDTF">2013-09-23T15:36:28Z</dcterms:modified>
</cp:coreProperties>
</file>